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firstSlideNum="0" saveSubsetFonts="1" autoCompressPictures="0">
  <p:sldMasterIdLst>
    <p:sldMasterId id="2147483648" r:id="rId5"/>
  </p:sldMasterIdLst>
  <p:notesMasterIdLst>
    <p:notesMasterId r:id="rId19"/>
  </p:notesMasterIdLst>
  <p:handoutMasterIdLst>
    <p:handoutMasterId r:id="rId20"/>
  </p:handoutMasterIdLst>
  <p:sldIdLst>
    <p:sldId id="321" r:id="rId6"/>
    <p:sldId id="354" r:id="rId7"/>
    <p:sldId id="356" r:id="rId8"/>
    <p:sldId id="357" r:id="rId9"/>
    <p:sldId id="358" r:id="rId10"/>
    <p:sldId id="349" r:id="rId11"/>
    <p:sldId id="353" r:id="rId12"/>
    <p:sldId id="352" r:id="rId13"/>
    <p:sldId id="311" r:id="rId14"/>
    <p:sldId id="346" r:id="rId15"/>
    <p:sldId id="347" r:id="rId16"/>
    <p:sldId id="348" r:id="rId17"/>
    <p:sldId id="329" r:id="rId18"/>
  </p:sldIdLst>
  <p:sldSz cx="9144000" cy="6858000" type="screen4x3"/>
  <p:notesSz cx="7010400" cy="92964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9FE3"/>
    <a:srgbClr val="E9EDF4"/>
    <a:srgbClr val="D0D8E8"/>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26F74224-F756-4436-AC5B-D59B2BB269CD}" v="71" dt="2019-06-13T13:43:55.312"/>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11"/>
    <p:restoredTop sz="93333" autoAdjust="0"/>
  </p:normalViewPr>
  <p:slideViewPr>
    <p:cSldViewPr snapToGrid="0" snapToObjects="1">
      <p:cViewPr varScale="1">
        <p:scale>
          <a:sx n="88" d="100"/>
          <a:sy n="88" d="100"/>
        </p:scale>
        <p:origin x="576" y="66"/>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microsoft.com/office/2015/10/relationships/revisionInfo" Target="revisionInfo.xml"/><Relationship Id="rId3" Type="http://schemas.openxmlformats.org/officeDocument/2006/relationships/customXml" Target="../customXml/item3.xml"/><Relationship Id="rId21" Type="http://schemas.openxmlformats.org/officeDocument/2006/relationships/presProps" Target="presProps.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microsoft.com/office/2016/11/relationships/changesInfo" Target="changesInfos/changesInfo1.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handoutMaster" Target="handoutMasters/handoutMaster1.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tableStyles" Target="tableStyles.xml"/><Relationship Id="rId5" Type="http://schemas.openxmlformats.org/officeDocument/2006/relationships/slideMaster" Target="slideMasters/slideMaster1.xml"/><Relationship Id="rId15" Type="http://schemas.openxmlformats.org/officeDocument/2006/relationships/slide" Target="slides/slide10.xml"/><Relationship Id="rId23" Type="http://schemas.openxmlformats.org/officeDocument/2006/relationships/theme" Target="theme/theme1.xml"/><Relationship Id="rId10" Type="http://schemas.openxmlformats.org/officeDocument/2006/relationships/slide" Target="slides/slide5.xml"/><Relationship Id="rId19" Type="http://schemas.openxmlformats.org/officeDocument/2006/relationships/notesMaster" Target="notesMasters/notesMaster1.xml"/><Relationship Id="rId4" Type="http://schemas.openxmlformats.org/officeDocument/2006/relationships/customXml" Target="../customXml/item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viewProps" Target="viewProp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Shan Shan Willenbrock" userId="7ff80887-825f-4a15-bce6-fd1ad091307b" providerId="ADAL" clId="{26F74224-F756-4436-AC5B-D59B2BB269CD}"/>
    <pc:docChg chg="undo custSel addSld delSld modSld">
      <pc:chgData name="Shan Shan Willenbrock" userId="7ff80887-825f-4a15-bce6-fd1ad091307b" providerId="ADAL" clId="{26F74224-F756-4436-AC5B-D59B2BB269CD}" dt="2019-06-13T13:44:22.416" v="938" actId="122"/>
      <pc:docMkLst>
        <pc:docMk/>
      </pc:docMkLst>
      <pc:sldChg chg="addSp delSp modSp">
        <pc:chgData name="Shan Shan Willenbrock" userId="7ff80887-825f-4a15-bce6-fd1ad091307b" providerId="ADAL" clId="{26F74224-F756-4436-AC5B-D59B2BB269CD}" dt="2019-06-13T13:43:06.697" v="916"/>
        <pc:sldMkLst>
          <pc:docMk/>
          <pc:sldMk cId="4103459219" sldId="311"/>
        </pc:sldMkLst>
        <pc:spChg chg="del">
          <ac:chgData name="Shan Shan Willenbrock" userId="7ff80887-825f-4a15-bce6-fd1ad091307b" providerId="ADAL" clId="{26F74224-F756-4436-AC5B-D59B2BB269CD}" dt="2019-06-13T13:30:25.931" v="663" actId="478"/>
          <ac:spMkLst>
            <pc:docMk/>
            <pc:sldMk cId="4103459219" sldId="311"/>
            <ac:spMk id="11" creationId="{9E69DA4E-D2BB-4A22-9FA4-B539C9E2BE1C}"/>
          </ac:spMkLst>
        </pc:spChg>
        <pc:spChg chg="del">
          <ac:chgData name="Shan Shan Willenbrock" userId="7ff80887-825f-4a15-bce6-fd1ad091307b" providerId="ADAL" clId="{26F74224-F756-4436-AC5B-D59B2BB269CD}" dt="2019-06-13T13:30:35.869" v="664" actId="478"/>
          <ac:spMkLst>
            <pc:docMk/>
            <pc:sldMk cId="4103459219" sldId="311"/>
            <ac:spMk id="13" creationId="{8E8BD3C6-871F-491E-B895-AB01228FDEC0}"/>
          </ac:spMkLst>
        </pc:spChg>
        <pc:spChg chg="add mod">
          <ac:chgData name="Shan Shan Willenbrock" userId="7ff80887-825f-4a15-bce6-fd1ad091307b" providerId="ADAL" clId="{26F74224-F756-4436-AC5B-D59B2BB269CD}" dt="2019-06-13T13:30:42.933" v="678" actId="20577"/>
          <ac:spMkLst>
            <pc:docMk/>
            <pc:sldMk cId="4103459219" sldId="311"/>
            <ac:spMk id="17" creationId="{80185740-6893-4659-A790-707DCEA8BCE7}"/>
          </ac:spMkLst>
        </pc:spChg>
        <pc:spChg chg="add">
          <ac:chgData name="Shan Shan Willenbrock" userId="7ff80887-825f-4a15-bce6-fd1ad091307b" providerId="ADAL" clId="{26F74224-F756-4436-AC5B-D59B2BB269CD}" dt="2019-06-13T13:43:06.697" v="916"/>
          <ac:spMkLst>
            <pc:docMk/>
            <pc:sldMk cId="4103459219" sldId="311"/>
            <ac:spMk id="18" creationId="{73B306DF-6066-4B54-A26D-CD200CAA64ED}"/>
          </ac:spMkLst>
        </pc:spChg>
        <pc:picChg chg="mod">
          <ac:chgData name="Shan Shan Willenbrock" userId="7ff80887-825f-4a15-bce6-fd1ad091307b" providerId="ADAL" clId="{26F74224-F756-4436-AC5B-D59B2BB269CD}" dt="2019-06-13T13:34:26.600" v="764" actId="1076"/>
          <ac:picMkLst>
            <pc:docMk/>
            <pc:sldMk cId="4103459219" sldId="311"/>
            <ac:picMk id="3" creationId="{B3E63187-F192-4AEA-965D-780618E2A6B4}"/>
          </ac:picMkLst>
        </pc:picChg>
        <pc:picChg chg="add del mod">
          <ac:chgData name="Shan Shan Willenbrock" userId="7ff80887-825f-4a15-bce6-fd1ad091307b" providerId="ADAL" clId="{26F74224-F756-4436-AC5B-D59B2BB269CD}" dt="2019-06-13T13:31:31.983" v="717" actId="1076"/>
          <ac:picMkLst>
            <pc:docMk/>
            <pc:sldMk cId="4103459219" sldId="311"/>
            <ac:picMk id="4" creationId="{16A13258-0294-49A2-98C0-53388287BE1A}"/>
          </ac:picMkLst>
        </pc:picChg>
        <pc:picChg chg="mod">
          <ac:chgData name="Shan Shan Willenbrock" userId="7ff80887-825f-4a15-bce6-fd1ad091307b" providerId="ADAL" clId="{26F74224-F756-4436-AC5B-D59B2BB269CD}" dt="2019-06-13T13:34:28.135" v="765" actId="1076"/>
          <ac:picMkLst>
            <pc:docMk/>
            <pc:sldMk cId="4103459219" sldId="311"/>
            <ac:picMk id="8" creationId="{8B44AC74-1896-414D-870B-CC712F259499}"/>
          </ac:picMkLst>
        </pc:picChg>
        <pc:picChg chg="add">
          <ac:chgData name="Shan Shan Willenbrock" userId="7ff80887-825f-4a15-bce6-fd1ad091307b" providerId="ADAL" clId="{26F74224-F756-4436-AC5B-D59B2BB269CD}" dt="2019-06-13T13:30:37.569" v="665"/>
          <ac:picMkLst>
            <pc:docMk/>
            <pc:sldMk cId="4103459219" sldId="311"/>
            <ac:picMk id="12" creationId="{5893E60F-F976-4411-AA6C-1DB02C192C6D}"/>
          </ac:picMkLst>
        </pc:picChg>
        <pc:picChg chg="del">
          <ac:chgData name="Shan Shan Willenbrock" userId="7ff80887-825f-4a15-bce6-fd1ad091307b" providerId="ADAL" clId="{26F74224-F756-4436-AC5B-D59B2BB269CD}" dt="2019-06-13T12:35:12.844" v="23" actId="478"/>
          <ac:picMkLst>
            <pc:docMk/>
            <pc:sldMk cId="4103459219" sldId="311"/>
            <ac:picMk id="12" creationId="{F86E7A4C-F498-4F47-BF88-45D0735C9155}"/>
          </ac:picMkLst>
        </pc:picChg>
        <pc:picChg chg="mod">
          <ac:chgData name="Shan Shan Willenbrock" userId="7ff80887-825f-4a15-bce6-fd1ad091307b" providerId="ADAL" clId="{26F74224-F756-4436-AC5B-D59B2BB269CD}" dt="2019-06-13T13:31:33.296" v="718" actId="1076"/>
          <ac:picMkLst>
            <pc:docMk/>
            <pc:sldMk cId="4103459219" sldId="311"/>
            <ac:picMk id="14" creationId="{D047D6DD-4783-4733-8C27-6BD110304764}"/>
          </ac:picMkLst>
        </pc:picChg>
        <pc:picChg chg="add del">
          <ac:chgData name="Shan Shan Willenbrock" userId="7ff80887-825f-4a15-bce6-fd1ad091307b" providerId="ADAL" clId="{26F74224-F756-4436-AC5B-D59B2BB269CD}" dt="2019-06-13T13:30:57.307" v="680" actId="478"/>
          <ac:picMkLst>
            <pc:docMk/>
            <pc:sldMk cId="4103459219" sldId="311"/>
            <ac:picMk id="15" creationId="{F7B944EB-93B7-4029-A61A-9511B7B88A09}"/>
          </ac:picMkLst>
        </pc:picChg>
        <pc:cxnChg chg="add">
          <ac:chgData name="Shan Shan Willenbrock" userId="7ff80887-825f-4a15-bce6-fd1ad091307b" providerId="ADAL" clId="{26F74224-F756-4436-AC5B-D59B2BB269CD}" dt="2019-06-13T13:30:37.569" v="665"/>
          <ac:cxnSpMkLst>
            <pc:docMk/>
            <pc:sldMk cId="4103459219" sldId="311"/>
            <ac:cxnSpMk id="16" creationId="{43B95502-4B7A-43F5-87BB-791ECD6DDE92}"/>
          </ac:cxnSpMkLst>
        </pc:cxnChg>
      </pc:sldChg>
      <pc:sldChg chg="addSp delSp modSp">
        <pc:chgData name="Shan Shan Willenbrock" userId="7ff80887-825f-4a15-bce6-fd1ad091307b" providerId="ADAL" clId="{26F74224-F756-4436-AC5B-D59B2BB269CD}" dt="2019-06-13T13:44:22.416" v="938" actId="122"/>
        <pc:sldMkLst>
          <pc:docMk/>
          <pc:sldMk cId="3718699613" sldId="321"/>
        </pc:sldMkLst>
        <pc:spChg chg="add del">
          <ac:chgData name="Shan Shan Willenbrock" userId="7ff80887-825f-4a15-bce6-fd1ad091307b" providerId="ADAL" clId="{26F74224-F756-4436-AC5B-D59B2BB269CD}" dt="2019-06-13T12:33:49.586" v="2" actId="478"/>
          <ac:spMkLst>
            <pc:docMk/>
            <pc:sldMk cId="3718699613" sldId="321"/>
            <ac:spMk id="2" creationId="{2A7E42A9-00B4-4BDA-9E60-B58A7F6CA260}"/>
          </ac:spMkLst>
        </pc:spChg>
        <pc:spChg chg="add del mod">
          <ac:chgData name="Shan Shan Willenbrock" userId="7ff80887-825f-4a15-bce6-fd1ad091307b" providerId="ADAL" clId="{26F74224-F756-4436-AC5B-D59B2BB269CD}" dt="2019-06-13T12:35:55.529" v="35" actId="478"/>
          <ac:spMkLst>
            <pc:docMk/>
            <pc:sldMk cId="3718699613" sldId="321"/>
            <ac:spMk id="6" creationId="{CD30986C-F3AF-4345-A7F0-EB22C51EEB5F}"/>
          </ac:spMkLst>
        </pc:spChg>
        <pc:spChg chg="del">
          <ac:chgData name="Shan Shan Willenbrock" userId="7ff80887-825f-4a15-bce6-fd1ad091307b" providerId="ADAL" clId="{26F74224-F756-4436-AC5B-D59B2BB269CD}" dt="2019-06-13T12:35:50.558" v="34" actId="478"/>
          <ac:spMkLst>
            <pc:docMk/>
            <pc:sldMk cId="3718699613" sldId="321"/>
            <ac:spMk id="7" creationId="{00000000-0000-0000-0000-000000000000}"/>
          </ac:spMkLst>
        </pc:spChg>
        <pc:spChg chg="del">
          <ac:chgData name="Shan Shan Willenbrock" userId="7ff80887-825f-4a15-bce6-fd1ad091307b" providerId="ADAL" clId="{26F74224-F756-4436-AC5B-D59B2BB269CD}" dt="2019-06-13T12:38:58.803" v="42" actId="478"/>
          <ac:spMkLst>
            <pc:docMk/>
            <pc:sldMk cId="3718699613" sldId="321"/>
            <ac:spMk id="8" creationId="{00000000-0000-0000-0000-000000000000}"/>
          </ac:spMkLst>
        </pc:spChg>
        <pc:spChg chg="del">
          <ac:chgData name="Shan Shan Willenbrock" userId="7ff80887-825f-4a15-bce6-fd1ad091307b" providerId="ADAL" clId="{26F74224-F756-4436-AC5B-D59B2BB269CD}" dt="2019-06-13T12:39:08.501" v="45" actId="478"/>
          <ac:spMkLst>
            <pc:docMk/>
            <pc:sldMk cId="3718699613" sldId="321"/>
            <ac:spMk id="10" creationId="{9AC4BDCA-C368-4B66-AE70-1AF84A2D5E93}"/>
          </ac:spMkLst>
        </pc:spChg>
        <pc:spChg chg="add del mod">
          <ac:chgData name="Shan Shan Willenbrock" userId="7ff80887-825f-4a15-bce6-fd1ad091307b" providerId="ADAL" clId="{26F74224-F756-4436-AC5B-D59B2BB269CD}" dt="2019-06-13T12:39:42.461" v="55" actId="478"/>
          <ac:spMkLst>
            <pc:docMk/>
            <pc:sldMk cId="3718699613" sldId="321"/>
            <ac:spMk id="16" creationId="{A0192A6E-6A82-4AF3-8F60-B27C3A7A668D}"/>
          </ac:spMkLst>
        </pc:spChg>
        <pc:spChg chg="add mod ord">
          <ac:chgData name="Shan Shan Willenbrock" userId="7ff80887-825f-4a15-bce6-fd1ad091307b" providerId="ADAL" clId="{26F74224-F756-4436-AC5B-D59B2BB269CD}" dt="2019-06-13T13:44:22.416" v="938" actId="122"/>
          <ac:spMkLst>
            <pc:docMk/>
            <pc:sldMk cId="3718699613" sldId="321"/>
            <ac:spMk id="17" creationId="{6E929107-F4A5-4643-AF6F-E2A0FC453403}"/>
          </ac:spMkLst>
        </pc:spChg>
        <pc:spChg chg="add mod ord">
          <ac:chgData name="Shan Shan Willenbrock" userId="7ff80887-825f-4a15-bce6-fd1ad091307b" providerId="ADAL" clId="{26F74224-F756-4436-AC5B-D59B2BB269CD}" dt="2019-06-13T12:41:16.437" v="162" actId="167"/>
          <ac:spMkLst>
            <pc:docMk/>
            <pc:sldMk cId="3718699613" sldId="321"/>
            <ac:spMk id="18" creationId="{F3F55BD6-2CB6-469E-8C16-163F33E76FE4}"/>
          </ac:spMkLst>
        </pc:spChg>
        <pc:spChg chg="add mod">
          <ac:chgData name="Shan Shan Willenbrock" userId="7ff80887-825f-4a15-bce6-fd1ad091307b" providerId="ADAL" clId="{26F74224-F756-4436-AC5B-D59B2BB269CD}" dt="2019-06-13T12:43:16.673" v="178" actId="207"/>
          <ac:spMkLst>
            <pc:docMk/>
            <pc:sldMk cId="3718699613" sldId="321"/>
            <ac:spMk id="19" creationId="{CBA6C990-045E-4445-AA23-5A3718FE87EA}"/>
          </ac:spMkLst>
        </pc:spChg>
        <pc:picChg chg="add del mod">
          <ac:chgData name="Shan Shan Willenbrock" userId="7ff80887-825f-4a15-bce6-fd1ad091307b" providerId="ADAL" clId="{26F74224-F756-4436-AC5B-D59B2BB269CD}" dt="2019-06-13T12:34:31.555" v="11"/>
          <ac:picMkLst>
            <pc:docMk/>
            <pc:sldMk cId="3718699613" sldId="321"/>
            <ac:picMk id="4" creationId="{3AED4293-F40D-4F43-B062-BFE32AB272B3}"/>
          </ac:picMkLst>
        </pc:picChg>
        <pc:picChg chg="del">
          <ac:chgData name="Shan Shan Willenbrock" userId="7ff80887-825f-4a15-bce6-fd1ad091307b" providerId="ADAL" clId="{26F74224-F756-4436-AC5B-D59B2BB269CD}" dt="2019-06-13T12:33:42.769" v="0" actId="478"/>
          <ac:picMkLst>
            <pc:docMk/>
            <pc:sldMk cId="3718699613" sldId="321"/>
            <ac:picMk id="9" creationId="{7AE17DFA-885C-4AAB-81CD-7FF7BC775401}"/>
          </ac:picMkLst>
        </pc:picChg>
        <pc:picChg chg="add del">
          <ac:chgData name="Shan Shan Willenbrock" userId="7ff80887-825f-4a15-bce6-fd1ad091307b" providerId="ADAL" clId="{26F74224-F756-4436-AC5B-D59B2BB269CD}" dt="2019-06-13T12:36:25.156" v="39" actId="478"/>
          <ac:picMkLst>
            <pc:docMk/>
            <pc:sldMk cId="3718699613" sldId="321"/>
            <ac:picMk id="11" creationId="{84647CE8-67EF-40D3-BCB4-D57FD68D521E}"/>
          </ac:picMkLst>
        </pc:picChg>
        <pc:picChg chg="add mod">
          <ac:chgData name="Shan Shan Willenbrock" userId="7ff80887-825f-4a15-bce6-fd1ad091307b" providerId="ADAL" clId="{26F74224-F756-4436-AC5B-D59B2BB269CD}" dt="2019-06-13T12:47:14.156" v="179" actId="2085"/>
          <ac:picMkLst>
            <pc:docMk/>
            <pc:sldMk cId="3718699613" sldId="321"/>
            <ac:picMk id="13" creationId="{8047E690-4C30-4300-AB81-6E456A535517}"/>
          </ac:picMkLst>
        </pc:picChg>
        <pc:picChg chg="add mod">
          <ac:chgData name="Shan Shan Willenbrock" userId="7ff80887-825f-4a15-bce6-fd1ad091307b" providerId="ADAL" clId="{26F74224-F756-4436-AC5B-D59B2BB269CD}" dt="2019-06-13T12:39:29.425" v="51" actId="14100"/>
          <ac:picMkLst>
            <pc:docMk/>
            <pc:sldMk cId="3718699613" sldId="321"/>
            <ac:picMk id="15" creationId="{4277816C-2585-4C30-9131-7D440F6F8176}"/>
          </ac:picMkLst>
        </pc:picChg>
      </pc:sldChg>
      <pc:sldChg chg="addSp delSp modSp">
        <pc:chgData name="Shan Shan Willenbrock" userId="7ff80887-825f-4a15-bce6-fd1ad091307b" providerId="ADAL" clId="{26F74224-F756-4436-AC5B-D59B2BB269CD}" dt="2019-06-13T13:43:26.458" v="921" actId="478"/>
        <pc:sldMkLst>
          <pc:docMk/>
          <pc:sldMk cId="173889190" sldId="329"/>
        </pc:sldMkLst>
        <pc:spChg chg="del">
          <ac:chgData name="Shan Shan Willenbrock" userId="7ff80887-825f-4a15-bce6-fd1ad091307b" providerId="ADAL" clId="{26F74224-F756-4436-AC5B-D59B2BB269CD}" dt="2019-06-13T13:34:48.477" v="767" actId="478"/>
          <ac:spMkLst>
            <pc:docMk/>
            <pc:sldMk cId="173889190" sldId="329"/>
            <ac:spMk id="8" creationId="{00000000-0000-0000-0000-000000000000}"/>
          </ac:spMkLst>
        </pc:spChg>
        <pc:spChg chg="del mod">
          <ac:chgData name="Shan Shan Willenbrock" userId="7ff80887-825f-4a15-bce6-fd1ad091307b" providerId="ADAL" clId="{26F74224-F756-4436-AC5B-D59B2BB269CD}" dt="2019-06-13T13:43:26.458" v="921" actId="478"/>
          <ac:spMkLst>
            <pc:docMk/>
            <pc:sldMk cId="173889190" sldId="329"/>
            <ac:spMk id="10" creationId="{9AC4BDCA-C368-4B66-AE70-1AF84A2D5E93}"/>
          </ac:spMkLst>
        </pc:spChg>
        <pc:spChg chg="mod">
          <ac:chgData name="Shan Shan Willenbrock" userId="7ff80887-825f-4a15-bce6-fd1ad091307b" providerId="ADAL" clId="{26F74224-F756-4436-AC5B-D59B2BB269CD}" dt="2019-06-13T13:35:55.087" v="814" actId="1076"/>
          <ac:spMkLst>
            <pc:docMk/>
            <pc:sldMk cId="173889190" sldId="329"/>
            <ac:spMk id="11" creationId="{60D43DD0-5404-4BA9-9381-27F0DEF44605}"/>
          </ac:spMkLst>
        </pc:spChg>
        <pc:spChg chg="mod">
          <ac:chgData name="Shan Shan Willenbrock" userId="7ff80887-825f-4a15-bce6-fd1ad091307b" providerId="ADAL" clId="{26F74224-F756-4436-AC5B-D59B2BB269CD}" dt="2019-06-13T13:35:49.247" v="813" actId="1076"/>
          <ac:spMkLst>
            <pc:docMk/>
            <pc:sldMk cId="173889190" sldId="329"/>
            <ac:spMk id="12" creationId="{6BA675B1-EEE3-489E-AF99-8CCCBC56EAFF}"/>
          </ac:spMkLst>
        </pc:spChg>
        <pc:spChg chg="del mod">
          <ac:chgData name="Shan Shan Willenbrock" userId="7ff80887-825f-4a15-bce6-fd1ad091307b" providerId="ADAL" clId="{26F74224-F756-4436-AC5B-D59B2BB269CD}" dt="2019-06-13T13:35:23.009" v="809" actId="478"/>
          <ac:spMkLst>
            <pc:docMk/>
            <pc:sldMk cId="173889190" sldId="329"/>
            <ac:spMk id="15" creationId="{3D45625E-4E6C-44A3-922A-41BA80707219}"/>
          </ac:spMkLst>
        </pc:spChg>
        <pc:spChg chg="add mod">
          <ac:chgData name="Shan Shan Willenbrock" userId="7ff80887-825f-4a15-bce6-fd1ad091307b" providerId="ADAL" clId="{26F74224-F756-4436-AC5B-D59B2BB269CD}" dt="2019-06-13T13:35:00.888" v="803" actId="20577"/>
          <ac:spMkLst>
            <pc:docMk/>
            <pc:sldMk cId="173889190" sldId="329"/>
            <ac:spMk id="19" creationId="{0D5CB6E6-B48C-45F7-AE2A-F8AF9B95D5AE}"/>
          </ac:spMkLst>
        </pc:spChg>
        <pc:spChg chg="add">
          <ac:chgData name="Shan Shan Willenbrock" userId="7ff80887-825f-4a15-bce6-fd1ad091307b" providerId="ADAL" clId="{26F74224-F756-4436-AC5B-D59B2BB269CD}" dt="2019-06-13T13:43:18.979" v="919"/>
          <ac:spMkLst>
            <pc:docMk/>
            <pc:sldMk cId="173889190" sldId="329"/>
            <ac:spMk id="20" creationId="{C65E10E7-F871-4E24-A07C-679549444AEF}"/>
          </ac:spMkLst>
        </pc:spChg>
        <pc:graphicFrameChg chg="mod modGraphic">
          <ac:chgData name="Shan Shan Willenbrock" userId="7ff80887-825f-4a15-bce6-fd1ad091307b" providerId="ADAL" clId="{26F74224-F756-4436-AC5B-D59B2BB269CD}" dt="2019-06-13T13:39:26.351" v="871" actId="20577"/>
          <ac:graphicFrameMkLst>
            <pc:docMk/>
            <pc:sldMk cId="173889190" sldId="329"/>
            <ac:graphicFrameMk id="13" creationId="{3BAED05A-D5D2-4ADC-9897-FC5A7946D34F}"/>
          </ac:graphicFrameMkLst>
        </pc:graphicFrameChg>
        <pc:graphicFrameChg chg="mod modGraphic">
          <ac:chgData name="Shan Shan Willenbrock" userId="7ff80887-825f-4a15-bce6-fd1ad091307b" providerId="ADAL" clId="{26F74224-F756-4436-AC5B-D59B2BB269CD}" dt="2019-06-13T13:39:48.976" v="876" actId="207"/>
          <ac:graphicFrameMkLst>
            <pc:docMk/>
            <pc:sldMk cId="173889190" sldId="329"/>
            <ac:graphicFrameMk id="14" creationId="{DC54CC87-9A73-4E4D-AE62-9E9DB2EDCB3D}"/>
          </ac:graphicFrameMkLst>
        </pc:graphicFrameChg>
        <pc:picChg chg="del">
          <ac:chgData name="Shan Shan Willenbrock" userId="7ff80887-825f-4a15-bce6-fd1ad091307b" providerId="ADAL" clId="{26F74224-F756-4436-AC5B-D59B2BB269CD}" dt="2019-06-13T12:35:30.932" v="31" actId="478"/>
          <ac:picMkLst>
            <pc:docMk/>
            <pc:sldMk cId="173889190" sldId="329"/>
            <ac:picMk id="9" creationId="{7AE17DFA-885C-4AAB-81CD-7FF7BC775401}"/>
          </ac:picMkLst>
        </pc:picChg>
        <pc:picChg chg="add del">
          <ac:chgData name="Shan Shan Willenbrock" userId="7ff80887-825f-4a15-bce6-fd1ad091307b" providerId="ADAL" clId="{26F74224-F756-4436-AC5B-D59B2BB269CD}" dt="2019-06-13T13:35:24.080" v="810" actId="478"/>
          <ac:picMkLst>
            <pc:docMk/>
            <pc:sldMk cId="173889190" sldId="329"/>
            <ac:picMk id="16" creationId="{B10BB35F-7026-4178-A7F0-22AEDCA5B0FE}"/>
          </ac:picMkLst>
        </pc:picChg>
        <pc:picChg chg="add">
          <ac:chgData name="Shan Shan Willenbrock" userId="7ff80887-825f-4a15-bce6-fd1ad091307b" providerId="ADAL" clId="{26F74224-F756-4436-AC5B-D59B2BB269CD}" dt="2019-06-13T13:34:49.586" v="768"/>
          <ac:picMkLst>
            <pc:docMk/>
            <pc:sldMk cId="173889190" sldId="329"/>
            <ac:picMk id="17" creationId="{AAF93D21-6386-4B83-8C60-5434A09F0003}"/>
          </ac:picMkLst>
        </pc:picChg>
        <pc:cxnChg chg="add">
          <ac:chgData name="Shan Shan Willenbrock" userId="7ff80887-825f-4a15-bce6-fd1ad091307b" providerId="ADAL" clId="{26F74224-F756-4436-AC5B-D59B2BB269CD}" dt="2019-06-13T13:34:49.586" v="768"/>
          <ac:cxnSpMkLst>
            <pc:docMk/>
            <pc:sldMk cId="173889190" sldId="329"/>
            <ac:cxnSpMk id="18" creationId="{8B036DA5-8C81-4790-90D2-F66F13A41E70}"/>
          </ac:cxnSpMkLst>
        </pc:cxnChg>
      </pc:sldChg>
      <pc:sldChg chg="addSp delSp modSp">
        <pc:chgData name="Shan Shan Willenbrock" userId="7ff80887-825f-4a15-bce6-fd1ad091307b" providerId="ADAL" clId="{26F74224-F756-4436-AC5B-D59B2BB269CD}" dt="2019-06-13T13:43:10.705" v="917"/>
        <pc:sldMkLst>
          <pc:docMk/>
          <pc:sldMk cId="3422804762" sldId="346"/>
        </pc:sldMkLst>
        <pc:spChg chg="del">
          <ac:chgData name="Shan Shan Willenbrock" userId="7ff80887-825f-4a15-bce6-fd1ad091307b" providerId="ADAL" clId="{26F74224-F756-4436-AC5B-D59B2BB269CD}" dt="2019-06-13T13:31:48.516" v="720" actId="478"/>
          <ac:spMkLst>
            <pc:docMk/>
            <pc:sldMk cId="3422804762" sldId="346"/>
            <ac:spMk id="11" creationId="{9E69DA4E-D2BB-4A22-9FA4-B539C9E2BE1C}"/>
          </ac:spMkLst>
        </pc:spChg>
        <pc:spChg chg="del">
          <ac:chgData name="Shan Shan Willenbrock" userId="7ff80887-825f-4a15-bce6-fd1ad091307b" providerId="ADAL" clId="{26F74224-F756-4436-AC5B-D59B2BB269CD}" dt="2019-06-13T13:31:47.653" v="719" actId="478"/>
          <ac:spMkLst>
            <pc:docMk/>
            <pc:sldMk cId="3422804762" sldId="346"/>
            <ac:spMk id="13" creationId="{8E8BD3C6-871F-491E-B895-AB01228FDEC0}"/>
          </ac:spMkLst>
        </pc:spChg>
        <pc:spChg chg="add mod">
          <ac:chgData name="Shan Shan Willenbrock" userId="7ff80887-825f-4a15-bce6-fd1ad091307b" providerId="ADAL" clId="{26F74224-F756-4436-AC5B-D59B2BB269CD}" dt="2019-06-13T13:32:00.240" v="725" actId="20577"/>
          <ac:spMkLst>
            <pc:docMk/>
            <pc:sldMk cId="3422804762" sldId="346"/>
            <ac:spMk id="17" creationId="{58D4B26E-0403-4336-9394-D1050438FB94}"/>
          </ac:spMkLst>
        </pc:spChg>
        <pc:spChg chg="add">
          <ac:chgData name="Shan Shan Willenbrock" userId="7ff80887-825f-4a15-bce6-fd1ad091307b" providerId="ADAL" clId="{26F74224-F756-4436-AC5B-D59B2BB269CD}" dt="2019-06-13T13:43:10.705" v="917"/>
          <ac:spMkLst>
            <pc:docMk/>
            <pc:sldMk cId="3422804762" sldId="346"/>
            <ac:spMk id="18" creationId="{3D0A9EF0-F791-4C5A-B1D2-3AAB336EC303}"/>
          </ac:spMkLst>
        </pc:spChg>
        <pc:picChg chg="mod">
          <ac:chgData name="Shan Shan Willenbrock" userId="7ff80887-825f-4a15-bce6-fd1ad091307b" providerId="ADAL" clId="{26F74224-F756-4436-AC5B-D59B2BB269CD}" dt="2019-06-13T13:32:13.072" v="729" actId="1076"/>
          <ac:picMkLst>
            <pc:docMk/>
            <pc:sldMk cId="3422804762" sldId="346"/>
            <ac:picMk id="3" creationId="{303E3C94-0E88-4DCE-91B1-B84D4AF9FBD5}"/>
          </ac:picMkLst>
        </pc:picChg>
        <pc:picChg chg="mod">
          <ac:chgData name="Shan Shan Willenbrock" userId="7ff80887-825f-4a15-bce6-fd1ad091307b" providerId="ADAL" clId="{26F74224-F756-4436-AC5B-D59B2BB269CD}" dt="2019-06-13T13:32:09.383" v="727" actId="1076"/>
          <ac:picMkLst>
            <pc:docMk/>
            <pc:sldMk cId="3422804762" sldId="346"/>
            <ac:picMk id="10" creationId="{864E228A-1BC4-49EF-B29A-3174B7E74B04}"/>
          </ac:picMkLst>
        </pc:picChg>
        <pc:picChg chg="add mod">
          <ac:chgData name="Shan Shan Willenbrock" userId="7ff80887-825f-4a15-bce6-fd1ad091307b" providerId="ADAL" clId="{26F74224-F756-4436-AC5B-D59B2BB269CD}" dt="2019-06-13T13:31:55.241" v="723" actId="1076"/>
          <ac:picMkLst>
            <pc:docMk/>
            <pc:sldMk cId="3422804762" sldId="346"/>
            <ac:picMk id="12" creationId="{A1DF984C-9ECC-403B-8146-6EFBF34E1AFE}"/>
          </ac:picMkLst>
        </pc:picChg>
        <pc:picChg chg="del">
          <ac:chgData name="Shan Shan Willenbrock" userId="7ff80887-825f-4a15-bce6-fd1ad091307b" providerId="ADAL" clId="{26F74224-F756-4436-AC5B-D59B2BB269CD}" dt="2019-06-13T12:35:17.723" v="25" actId="478"/>
          <ac:picMkLst>
            <pc:docMk/>
            <pc:sldMk cId="3422804762" sldId="346"/>
            <ac:picMk id="12" creationId="{F86E7A4C-F498-4F47-BF88-45D0735C9155}"/>
          </ac:picMkLst>
        </pc:picChg>
        <pc:picChg chg="add del">
          <ac:chgData name="Shan Shan Willenbrock" userId="7ff80887-825f-4a15-bce6-fd1ad091307b" providerId="ADAL" clId="{26F74224-F756-4436-AC5B-D59B2BB269CD}" dt="2019-06-13T13:41:03.621" v="885" actId="478"/>
          <ac:picMkLst>
            <pc:docMk/>
            <pc:sldMk cId="3422804762" sldId="346"/>
            <ac:picMk id="14" creationId="{6EC5C6B8-EAED-46B9-8E42-60D856BD20B1}"/>
          </ac:picMkLst>
        </pc:picChg>
        <pc:picChg chg="mod">
          <ac:chgData name="Shan Shan Willenbrock" userId="7ff80887-825f-4a15-bce6-fd1ad091307b" providerId="ADAL" clId="{26F74224-F756-4436-AC5B-D59B2BB269CD}" dt="2019-06-13T13:32:10.848" v="728" actId="1076"/>
          <ac:picMkLst>
            <pc:docMk/>
            <pc:sldMk cId="3422804762" sldId="346"/>
            <ac:picMk id="16" creationId="{E2CC887C-E9D6-4DD4-AD13-4289CEC3AD25}"/>
          </ac:picMkLst>
        </pc:picChg>
        <pc:cxnChg chg="add mod">
          <ac:chgData name="Shan Shan Willenbrock" userId="7ff80887-825f-4a15-bce6-fd1ad091307b" providerId="ADAL" clId="{26F74224-F756-4436-AC5B-D59B2BB269CD}" dt="2019-06-13T13:31:55.241" v="723" actId="1076"/>
          <ac:cxnSpMkLst>
            <pc:docMk/>
            <pc:sldMk cId="3422804762" sldId="346"/>
            <ac:cxnSpMk id="15" creationId="{99AE08B1-7398-49E5-978C-7B166CF1FD5D}"/>
          </ac:cxnSpMkLst>
        </pc:cxnChg>
      </pc:sldChg>
      <pc:sldChg chg="addSp delSp modSp">
        <pc:chgData name="Shan Shan Willenbrock" userId="7ff80887-825f-4a15-bce6-fd1ad091307b" providerId="ADAL" clId="{26F74224-F756-4436-AC5B-D59B2BB269CD}" dt="2019-06-13T13:33:21.392" v="744" actId="1076"/>
        <pc:sldMkLst>
          <pc:docMk/>
          <pc:sldMk cId="3449191191" sldId="347"/>
        </pc:sldMkLst>
        <pc:spChg chg="del">
          <ac:chgData name="Shan Shan Willenbrock" userId="7ff80887-825f-4a15-bce6-fd1ad091307b" providerId="ADAL" clId="{26F74224-F756-4436-AC5B-D59B2BB269CD}" dt="2019-06-13T13:32:32.748" v="730" actId="478"/>
          <ac:spMkLst>
            <pc:docMk/>
            <pc:sldMk cId="3449191191" sldId="347"/>
            <ac:spMk id="11" creationId="{9E69DA4E-D2BB-4A22-9FA4-B539C9E2BE1C}"/>
          </ac:spMkLst>
        </pc:spChg>
        <pc:spChg chg="del">
          <ac:chgData name="Shan Shan Willenbrock" userId="7ff80887-825f-4a15-bce6-fd1ad091307b" providerId="ADAL" clId="{26F74224-F756-4436-AC5B-D59B2BB269CD}" dt="2019-06-13T13:32:34.332" v="731" actId="478"/>
          <ac:spMkLst>
            <pc:docMk/>
            <pc:sldMk cId="3449191191" sldId="347"/>
            <ac:spMk id="13" creationId="{8E8BD3C6-871F-491E-B895-AB01228FDEC0}"/>
          </ac:spMkLst>
        </pc:spChg>
        <pc:spChg chg="add mod">
          <ac:chgData name="Shan Shan Willenbrock" userId="7ff80887-825f-4a15-bce6-fd1ad091307b" providerId="ADAL" clId="{26F74224-F756-4436-AC5B-D59B2BB269CD}" dt="2019-06-13T13:32:42.126" v="734" actId="20577"/>
          <ac:spMkLst>
            <pc:docMk/>
            <pc:sldMk cId="3449191191" sldId="347"/>
            <ac:spMk id="17" creationId="{04C3A36D-F73A-4BC2-9E43-9A362013A86B}"/>
          </ac:spMkLst>
        </pc:spChg>
        <pc:picChg chg="mod">
          <ac:chgData name="Shan Shan Willenbrock" userId="7ff80887-825f-4a15-bce6-fd1ad091307b" providerId="ADAL" clId="{26F74224-F756-4436-AC5B-D59B2BB269CD}" dt="2019-06-13T13:33:16.983" v="742" actId="1076"/>
          <ac:picMkLst>
            <pc:docMk/>
            <pc:sldMk cId="3449191191" sldId="347"/>
            <ac:picMk id="3" creationId="{460E4F28-3BC2-4995-9F20-EEDC29F62606}"/>
          </ac:picMkLst>
        </pc:picChg>
        <pc:picChg chg="mod">
          <ac:chgData name="Shan Shan Willenbrock" userId="7ff80887-825f-4a15-bce6-fd1ad091307b" providerId="ADAL" clId="{26F74224-F756-4436-AC5B-D59B2BB269CD}" dt="2019-06-13T13:33:18.808" v="743" actId="1076"/>
          <ac:picMkLst>
            <pc:docMk/>
            <pc:sldMk cId="3449191191" sldId="347"/>
            <ac:picMk id="4" creationId="{2534A53F-3FB5-4215-A117-1B1EF8FA6AC3}"/>
          </ac:picMkLst>
        </pc:picChg>
        <pc:picChg chg="mod">
          <ac:chgData name="Shan Shan Willenbrock" userId="7ff80887-825f-4a15-bce6-fd1ad091307b" providerId="ADAL" clId="{26F74224-F756-4436-AC5B-D59B2BB269CD}" dt="2019-06-13T13:33:14.856" v="741" actId="1076"/>
          <ac:picMkLst>
            <pc:docMk/>
            <pc:sldMk cId="3449191191" sldId="347"/>
            <ac:picMk id="8" creationId="{6C0E530D-01A9-44DD-A4EF-654E6BA06D30}"/>
          </ac:picMkLst>
        </pc:picChg>
        <pc:picChg chg="add">
          <ac:chgData name="Shan Shan Willenbrock" userId="7ff80887-825f-4a15-bce6-fd1ad091307b" providerId="ADAL" clId="{26F74224-F756-4436-AC5B-D59B2BB269CD}" dt="2019-06-13T13:32:35.852" v="732"/>
          <ac:picMkLst>
            <pc:docMk/>
            <pc:sldMk cId="3449191191" sldId="347"/>
            <ac:picMk id="12" creationId="{F27D6850-41AC-402F-B18B-041AA8E9C316}"/>
          </ac:picMkLst>
        </pc:picChg>
        <pc:picChg chg="del">
          <ac:chgData name="Shan Shan Willenbrock" userId="7ff80887-825f-4a15-bce6-fd1ad091307b" providerId="ADAL" clId="{26F74224-F756-4436-AC5B-D59B2BB269CD}" dt="2019-06-13T12:35:21.569" v="27" actId="478"/>
          <ac:picMkLst>
            <pc:docMk/>
            <pc:sldMk cId="3449191191" sldId="347"/>
            <ac:picMk id="12" creationId="{F86E7A4C-F498-4F47-BF88-45D0735C9155}"/>
          </ac:picMkLst>
        </pc:picChg>
        <pc:picChg chg="mod">
          <ac:chgData name="Shan Shan Willenbrock" userId="7ff80887-825f-4a15-bce6-fd1ad091307b" providerId="ADAL" clId="{26F74224-F756-4436-AC5B-D59B2BB269CD}" dt="2019-06-13T13:33:21.392" v="744" actId="1076"/>
          <ac:picMkLst>
            <pc:docMk/>
            <pc:sldMk cId="3449191191" sldId="347"/>
            <ac:picMk id="14" creationId="{1EB8DB89-FA20-4FD9-A9EB-9BE5ED8A99F8}"/>
          </ac:picMkLst>
        </pc:picChg>
        <pc:picChg chg="add del">
          <ac:chgData name="Shan Shan Willenbrock" userId="7ff80887-825f-4a15-bce6-fd1ad091307b" providerId="ADAL" clId="{26F74224-F756-4436-AC5B-D59B2BB269CD}" dt="2019-06-13T13:32:47.331" v="736" actId="478"/>
          <ac:picMkLst>
            <pc:docMk/>
            <pc:sldMk cId="3449191191" sldId="347"/>
            <ac:picMk id="15" creationId="{BAE82B32-2753-40F8-B67E-BBBBDD075842}"/>
          </ac:picMkLst>
        </pc:picChg>
        <pc:cxnChg chg="add">
          <ac:chgData name="Shan Shan Willenbrock" userId="7ff80887-825f-4a15-bce6-fd1ad091307b" providerId="ADAL" clId="{26F74224-F756-4436-AC5B-D59B2BB269CD}" dt="2019-06-13T13:32:35.852" v="732"/>
          <ac:cxnSpMkLst>
            <pc:docMk/>
            <pc:sldMk cId="3449191191" sldId="347"/>
            <ac:cxnSpMk id="16" creationId="{4581C7B6-4040-4FB8-9D33-FDAAF999C7E0}"/>
          </ac:cxnSpMkLst>
        </pc:cxnChg>
      </pc:sldChg>
      <pc:sldChg chg="addSp delSp modSp">
        <pc:chgData name="Shan Shan Willenbrock" userId="7ff80887-825f-4a15-bce6-fd1ad091307b" providerId="ADAL" clId="{26F74224-F756-4436-AC5B-D59B2BB269CD}" dt="2019-06-13T13:43:14.466" v="918"/>
        <pc:sldMkLst>
          <pc:docMk/>
          <pc:sldMk cId="625074891" sldId="348"/>
        </pc:sldMkLst>
        <pc:spChg chg="del">
          <ac:chgData name="Shan Shan Willenbrock" userId="7ff80887-825f-4a15-bce6-fd1ad091307b" providerId="ADAL" clId="{26F74224-F756-4436-AC5B-D59B2BB269CD}" dt="2019-06-13T13:33:40.162" v="746" actId="478"/>
          <ac:spMkLst>
            <pc:docMk/>
            <pc:sldMk cId="625074891" sldId="348"/>
            <ac:spMk id="11" creationId="{9E69DA4E-D2BB-4A22-9FA4-B539C9E2BE1C}"/>
          </ac:spMkLst>
        </pc:spChg>
        <pc:spChg chg="del">
          <ac:chgData name="Shan Shan Willenbrock" userId="7ff80887-825f-4a15-bce6-fd1ad091307b" providerId="ADAL" clId="{26F74224-F756-4436-AC5B-D59B2BB269CD}" dt="2019-06-13T13:33:39.260" v="745" actId="478"/>
          <ac:spMkLst>
            <pc:docMk/>
            <pc:sldMk cId="625074891" sldId="348"/>
            <ac:spMk id="13" creationId="{8E8BD3C6-871F-491E-B895-AB01228FDEC0}"/>
          </ac:spMkLst>
        </pc:spChg>
        <pc:spChg chg="add mod">
          <ac:chgData name="Shan Shan Willenbrock" userId="7ff80887-825f-4a15-bce6-fd1ad091307b" providerId="ADAL" clId="{26F74224-F756-4436-AC5B-D59B2BB269CD}" dt="2019-06-13T13:33:44.352" v="748" actId="20577"/>
          <ac:spMkLst>
            <pc:docMk/>
            <pc:sldMk cId="625074891" sldId="348"/>
            <ac:spMk id="18" creationId="{4917B404-1950-496E-99DC-F93320F94DD2}"/>
          </ac:spMkLst>
        </pc:spChg>
        <pc:spChg chg="add">
          <ac:chgData name="Shan Shan Willenbrock" userId="7ff80887-825f-4a15-bce6-fd1ad091307b" providerId="ADAL" clId="{26F74224-F756-4436-AC5B-D59B2BB269CD}" dt="2019-06-13T13:43:14.466" v="918"/>
          <ac:spMkLst>
            <pc:docMk/>
            <pc:sldMk cId="625074891" sldId="348"/>
            <ac:spMk id="19" creationId="{5EA439F0-C52B-49AD-A4C7-64D8845115D4}"/>
          </ac:spMkLst>
        </pc:spChg>
        <pc:picChg chg="mod">
          <ac:chgData name="Shan Shan Willenbrock" userId="7ff80887-825f-4a15-bce6-fd1ad091307b" providerId="ADAL" clId="{26F74224-F756-4436-AC5B-D59B2BB269CD}" dt="2019-06-13T13:34:07.991" v="759" actId="1076"/>
          <ac:picMkLst>
            <pc:docMk/>
            <pc:sldMk cId="625074891" sldId="348"/>
            <ac:picMk id="2" creationId="{425CB358-53CA-47F9-90DA-22A72BA8AA6B}"/>
          </ac:picMkLst>
        </pc:picChg>
        <pc:picChg chg="mod">
          <ac:chgData name="Shan Shan Willenbrock" userId="7ff80887-825f-4a15-bce6-fd1ad091307b" providerId="ADAL" clId="{26F74224-F756-4436-AC5B-D59B2BB269CD}" dt="2019-06-13T13:34:02.856" v="757" actId="1076"/>
          <ac:picMkLst>
            <pc:docMk/>
            <pc:sldMk cId="625074891" sldId="348"/>
            <ac:picMk id="10" creationId="{29029C38-AB81-43DF-9E8E-A0BD6B149ACC}"/>
          </ac:picMkLst>
        </pc:picChg>
        <pc:picChg chg="del">
          <ac:chgData name="Shan Shan Willenbrock" userId="7ff80887-825f-4a15-bce6-fd1ad091307b" providerId="ADAL" clId="{26F74224-F756-4436-AC5B-D59B2BB269CD}" dt="2019-06-13T12:35:26.518" v="29" actId="478"/>
          <ac:picMkLst>
            <pc:docMk/>
            <pc:sldMk cId="625074891" sldId="348"/>
            <ac:picMk id="12" creationId="{F86E7A4C-F498-4F47-BF88-45D0735C9155}"/>
          </ac:picMkLst>
        </pc:picChg>
        <pc:picChg chg="add">
          <ac:chgData name="Shan Shan Willenbrock" userId="7ff80887-825f-4a15-bce6-fd1ad091307b" providerId="ADAL" clId="{26F74224-F756-4436-AC5B-D59B2BB269CD}" dt="2019-06-13T13:33:41.930" v="747"/>
          <ac:picMkLst>
            <pc:docMk/>
            <pc:sldMk cId="625074891" sldId="348"/>
            <ac:picMk id="12" creationId="{FA775117-C725-44BB-B0D7-12ABFD0825BF}"/>
          </ac:picMkLst>
        </pc:picChg>
        <pc:picChg chg="add del">
          <ac:chgData name="Shan Shan Willenbrock" userId="7ff80887-825f-4a15-bce6-fd1ad091307b" providerId="ADAL" clId="{26F74224-F756-4436-AC5B-D59B2BB269CD}" dt="2019-06-13T13:34:14.123" v="761" actId="478"/>
          <ac:picMkLst>
            <pc:docMk/>
            <pc:sldMk cId="625074891" sldId="348"/>
            <ac:picMk id="14" creationId="{D8B083DC-A706-4080-9D58-D15AD9835AFA}"/>
          </ac:picMkLst>
        </pc:picChg>
        <pc:picChg chg="mod">
          <ac:chgData name="Shan Shan Willenbrock" userId="7ff80887-825f-4a15-bce6-fd1ad091307b" providerId="ADAL" clId="{26F74224-F756-4436-AC5B-D59B2BB269CD}" dt="2019-06-13T13:34:11.551" v="760" actId="1076"/>
          <ac:picMkLst>
            <pc:docMk/>
            <pc:sldMk cId="625074891" sldId="348"/>
            <ac:picMk id="15" creationId="{0EEC971E-13FA-4887-92FA-B97B487C4DBA}"/>
          </ac:picMkLst>
        </pc:picChg>
        <pc:picChg chg="mod">
          <ac:chgData name="Shan Shan Willenbrock" userId="7ff80887-825f-4a15-bce6-fd1ad091307b" providerId="ADAL" clId="{26F74224-F756-4436-AC5B-D59B2BB269CD}" dt="2019-06-13T13:34:05.672" v="758" actId="1076"/>
          <ac:picMkLst>
            <pc:docMk/>
            <pc:sldMk cId="625074891" sldId="348"/>
            <ac:picMk id="16" creationId="{C4A1C4A0-1E4B-4680-A8CB-05937CF8E92D}"/>
          </ac:picMkLst>
        </pc:picChg>
        <pc:cxnChg chg="add">
          <ac:chgData name="Shan Shan Willenbrock" userId="7ff80887-825f-4a15-bce6-fd1ad091307b" providerId="ADAL" clId="{26F74224-F756-4436-AC5B-D59B2BB269CD}" dt="2019-06-13T13:33:41.930" v="747"/>
          <ac:cxnSpMkLst>
            <pc:docMk/>
            <pc:sldMk cId="625074891" sldId="348"/>
            <ac:cxnSpMk id="17" creationId="{C69DFA2F-D1A3-4515-868E-D1F38D1EDE7C}"/>
          </ac:cxnSpMkLst>
        </pc:cxnChg>
      </pc:sldChg>
      <pc:sldChg chg="addSp delSp modSp">
        <pc:chgData name="Shan Shan Willenbrock" userId="7ff80887-825f-4a15-bce6-fd1ad091307b" providerId="ADAL" clId="{26F74224-F756-4436-AC5B-D59B2BB269CD}" dt="2019-06-13T13:42:36.692" v="913"/>
        <pc:sldMkLst>
          <pc:docMk/>
          <pc:sldMk cId="3717200690" sldId="349"/>
        </pc:sldMkLst>
        <pc:spChg chg="add del mod">
          <ac:chgData name="Shan Shan Willenbrock" userId="7ff80887-825f-4a15-bce6-fd1ad091307b" providerId="ADAL" clId="{26F74224-F756-4436-AC5B-D59B2BB269CD}" dt="2019-06-13T13:01:11.561" v="443" actId="478"/>
          <ac:spMkLst>
            <pc:docMk/>
            <pc:sldMk cId="3717200690" sldId="349"/>
            <ac:spMk id="3" creationId="{31562174-EE63-47AF-BCA5-D56900B8BD64}"/>
          </ac:spMkLst>
        </pc:spChg>
        <pc:spChg chg="del mod">
          <ac:chgData name="Shan Shan Willenbrock" userId="7ff80887-825f-4a15-bce6-fd1ad091307b" providerId="ADAL" clId="{26F74224-F756-4436-AC5B-D59B2BB269CD}" dt="2019-06-13T13:01:07.943" v="442" actId="478"/>
          <ac:spMkLst>
            <pc:docMk/>
            <pc:sldMk cId="3717200690" sldId="349"/>
            <ac:spMk id="5" creationId="{00000000-0000-0000-0000-000000000000}"/>
          </ac:spMkLst>
        </pc:spChg>
        <pc:spChg chg="del">
          <ac:chgData name="Shan Shan Willenbrock" userId="7ff80887-825f-4a15-bce6-fd1ad091307b" providerId="ADAL" clId="{26F74224-F756-4436-AC5B-D59B2BB269CD}" dt="2019-06-13T12:59:54.918" v="419" actId="478"/>
          <ac:spMkLst>
            <pc:docMk/>
            <pc:sldMk cId="3717200690" sldId="349"/>
            <ac:spMk id="11" creationId="{9E69DA4E-D2BB-4A22-9FA4-B539C9E2BE1C}"/>
          </ac:spMkLst>
        </pc:spChg>
        <pc:spChg chg="add">
          <ac:chgData name="Shan Shan Willenbrock" userId="7ff80887-825f-4a15-bce6-fd1ad091307b" providerId="ADAL" clId="{26F74224-F756-4436-AC5B-D59B2BB269CD}" dt="2019-06-13T13:42:36.692" v="913"/>
          <ac:spMkLst>
            <pc:docMk/>
            <pc:sldMk cId="3717200690" sldId="349"/>
            <ac:spMk id="11" creationId="{C95EFD62-A72D-46AE-910D-D70C5ED452B8}"/>
          </ac:spMkLst>
        </pc:spChg>
        <pc:spChg chg="add mod">
          <ac:chgData name="Shan Shan Willenbrock" userId="7ff80887-825f-4a15-bce6-fd1ad091307b" providerId="ADAL" clId="{26F74224-F756-4436-AC5B-D59B2BB269CD}" dt="2019-06-13T13:40:24.424" v="884" actId="20577"/>
          <ac:spMkLst>
            <pc:docMk/>
            <pc:sldMk cId="3717200690" sldId="349"/>
            <ac:spMk id="16" creationId="{0434DD82-E615-4313-83D5-8ABEAC5B5C86}"/>
          </ac:spMkLst>
        </pc:spChg>
        <pc:graphicFrameChg chg="mod modGraphic">
          <ac:chgData name="Shan Shan Willenbrock" userId="7ff80887-825f-4a15-bce6-fd1ad091307b" providerId="ADAL" clId="{26F74224-F756-4436-AC5B-D59B2BB269CD}" dt="2019-06-13T13:05:59.246" v="513" actId="20577"/>
          <ac:graphicFrameMkLst>
            <pc:docMk/>
            <pc:sldMk cId="3717200690" sldId="349"/>
            <ac:graphicFrameMk id="10" creationId="{1BB73FEB-696F-444F-B62F-BCF15EDC07AD}"/>
          </ac:graphicFrameMkLst>
        </pc:graphicFrameChg>
        <pc:picChg chg="del">
          <ac:chgData name="Shan Shan Willenbrock" userId="7ff80887-825f-4a15-bce6-fd1ad091307b" providerId="ADAL" clId="{26F74224-F756-4436-AC5B-D59B2BB269CD}" dt="2019-06-13T12:34:56.825" v="17" actId="478"/>
          <ac:picMkLst>
            <pc:docMk/>
            <pc:sldMk cId="3717200690" sldId="349"/>
            <ac:picMk id="12" creationId="{F86E7A4C-F498-4F47-BF88-45D0735C9155}"/>
          </ac:picMkLst>
        </pc:picChg>
        <pc:picChg chg="add del">
          <ac:chgData name="Shan Shan Willenbrock" userId="7ff80887-825f-4a15-bce6-fd1ad091307b" providerId="ADAL" clId="{26F74224-F756-4436-AC5B-D59B2BB269CD}" dt="2019-06-13T13:07:53.540" v="517" actId="478"/>
          <ac:picMkLst>
            <pc:docMk/>
            <pc:sldMk cId="3717200690" sldId="349"/>
            <ac:picMk id="13" creationId="{9F2AC0D2-26A4-4085-A665-7D09F03A9B4C}"/>
          </ac:picMkLst>
        </pc:picChg>
        <pc:picChg chg="add">
          <ac:chgData name="Shan Shan Willenbrock" userId="7ff80887-825f-4a15-bce6-fd1ad091307b" providerId="ADAL" clId="{26F74224-F756-4436-AC5B-D59B2BB269CD}" dt="2019-06-13T12:59:56.443" v="420"/>
          <ac:picMkLst>
            <pc:docMk/>
            <pc:sldMk cId="3717200690" sldId="349"/>
            <ac:picMk id="14" creationId="{5CEE4AC0-A49D-4A6D-A764-9B3E16EC08D1}"/>
          </ac:picMkLst>
        </pc:picChg>
        <pc:cxnChg chg="add">
          <ac:chgData name="Shan Shan Willenbrock" userId="7ff80887-825f-4a15-bce6-fd1ad091307b" providerId="ADAL" clId="{26F74224-F756-4436-AC5B-D59B2BB269CD}" dt="2019-06-13T12:59:56.443" v="420"/>
          <ac:cxnSpMkLst>
            <pc:docMk/>
            <pc:sldMk cId="3717200690" sldId="349"/>
            <ac:cxnSpMk id="15" creationId="{83452FF0-D051-4EA2-8310-49787809F80B}"/>
          </ac:cxnSpMkLst>
        </pc:cxnChg>
      </pc:sldChg>
      <pc:sldChg chg="addSp delSp del">
        <pc:chgData name="Shan Shan Willenbrock" userId="7ff80887-825f-4a15-bce6-fd1ad091307b" providerId="ADAL" clId="{26F74224-F756-4436-AC5B-D59B2BB269CD}" dt="2019-06-13T12:58:01.611" v="380" actId="2696"/>
        <pc:sldMkLst>
          <pc:docMk/>
          <pc:sldMk cId="3501536781" sldId="350"/>
        </pc:sldMkLst>
        <pc:picChg chg="add">
          <ac:chgData name="Shan Shan Willenbrock" userId="7ff80887-825f-4a15-bce6-fd1ad091307b" providerId="ADAL" clId="{26F74224-F756-4436-AC5B-D59B2BB269CD}" dt="2019-06-13T12:34:47.948" v="14"/>
          <ac:picMkLst>
            <pc:docMk/>
            <pc:sldMk cId="3501536781" sldId="350"/>
            <ac:picMk id="10" creationId="{8EC77E02-9456-4765-B860-7535306AF003}"/>
          </ac:picMkLst>
        </pc:picChg>
        <pc:picChg chg="del">
          <ac:chgData name="Shan Shan Willenbrock" userId="7ff80887-825f-4a15-bce6-fd1ad091307b" providerId="ADAL" clId="{26F74224-F756-4436-AC5B-D59B2BB269CD}" dt="2019-06-13T12:34:46.309" v="13" actId="478"/>
          <ac:picMkLst>
            <pc:docMk/>
            <pc:sldMk cId="3501536781" sldId="350"/>
            <ac:picMk id="12" creationId="{F86E7A4C-F498-4F47-BF88-45D0735C9155}"/>
          </ac:picMkLst>
        </pc:picChg>
      </pc:sldChg>
      <pc:sldChg chg="addSp delSp del">
        <pc:chgData name="Shan Shan Willenbrock" userId="7ff80887-825f-4a15-bce6-fd1ad091307b" providerId="ADAL" clId="{26F74224-F756-4436-AC5B-D59B2BB269CD}" dt="2019-06-13T12:59:43.090" v="418" actId="2696"/>
        <pc:sldMkLst>
          <pc:docMk/>
          <pc:sldMk cId="3311453687" sldId="351"/>
        </pc:sldMkLst>
        <pc:spChg chg="del">
          <ac:chgData name="Shan Shan Willenbrock" userId="7ff80887-825f-4a15-bce6-fd1ad091307b" providerId="ADAL" clId="{26F74224-F756-4436-AC5B-D59B2BB269CD}" dt="2019-06-13T12:58:11.527" v="381"/>
          <ac:spMkLst>
            <pc:docMk/>
            <pc:sldMk cId="3311453687" sldId="351"/>
            <ac:spMk id="2" creationId="{2F01A56F-67AA-4046-9ACE-0CCDFC53211E}"/>
          </ac:spMkLst>
        </pc:spChg>
        <pc:picChg chg="add">
          <ac:chgData name="Shan Shan Willenbrock" userId="7ff80887-825f-4a15-bce6-fd1ad091307b" providerId="ADAL" clId="{26F74224-F756-4436-AC5B-D59B2BB269CD}" dt="2019-06-13T12:34:52.210" v="16"/>
          <ac:picMkLst>
            <pc:docMk/>
            <pc:sldMk cId="3311453687" sldId="351"/>
            <ac:picMk id="8" creationId="{80EB244B-DC66-4B9A-8779-D0180D21EC3E}"/>
          </ac:picMkLst>
        </pc:picChg>
        <pc:picChg chg="del">
          <ac:chgData name="Shan Shan Willenbrock" userId="7ff80887-825f-4a15-bce6-fd1ad091307b" providerId="ADAL" clId="{26F74224-F756-4436-AC5B-D59B2BB269CD}" dt="2019-06-13T12:34:50.645" v="15" actId="478"/>
          <ac:picMkLst>
            <pc:docMk/>
            <pc:sldMk cId="3311453687" sldId="351"/>
            <ac:picMk id="12" creationId="{F86E7A4C-F498-4F47-BF88-45D0735C9155}"/>
          </ac:picMkLst>
        </pc:picChg>
      </pc:sldChg>
      <pc:sldChg chg="addSp delSp modSp">
        <pc:chgData name="Shan Shan Willenbrock" userId="7ff80887-825f-4a15-bce6-fd1ad091307b" providerId="ADAL" clId="{26F74224-F756-4436-AC5B-D59B2BB269CD}" dt="2019-06-13T13:43:01.408" v="915"/>
        <pc:sldMkLst>
          <pc:docMk/>
          <pc:sldMk cId="3345437002" sldId="352"/>
        </pc:sldMkLst>
        <pc:spChg chg="del mod">
          <ac:chgData name="Shan Shan Willenbrock" userId="7ff80887-825f-4a15-bce6-fd1ad091307b" providerId="ADAL" clId="{26F74224-F756-4436-AC5B-D59B2BB269CD}" dt="2019-06-13T13:21:12.080" v="628" actId="478"/>
          <ac:spMkLst>
            <pc:docMk/>
            <pc:sldMk cId="3345437002" sldId="352"/>
            <ac:spMk id="5" creationId="{00000000-0000-0000-0000-000000000000}"/>
          </ac:spMkLst>
        </pc:spChg>
        <pc:spChg chg="add del mod">
          <ac:chgData name="Shan Shan Willenbrock" userId="7ff80887-825f-4a15-bce6-fd1ad091307b" providerId="ADAL" clId="{26F74224-F756-4436-AC5B-D59B2BB269CD}" dt="2019-06-13T13:21:25.003" v="631" actId="478"/>
          <ac:spMkLst>
            <pc:docMk/>
            <pc:sldMk cId="3345437002" sldId="352"/>
            <ac:spMk id="10" creationId="{3A0DCF49-B1D8-45E9-AF62-A1E5D7BDCA20}"/>
          </ac:spMkLst>
        </pc:spChg>
        <pc:spChg chg="del">
          <ac:chgData name="Shan Shan Willenbrock" userId="7ff80887-825f-4a15-bce6-fd1ad091307b" providerId="ADAL" clId="{26F74224-F756-4436-AC5B-D59B2BB269CD}" dt="2019-06-13T13:21:18.606" v="630" actId="478"/>
          <ac:spMkLst>
            <pc:docMk/>
            <pc:sldMk cId="3345437002" sldId="352"/>
            <ac:spMk id="11" creationId="{9E69DA4E-D2BB-4A22-9FA4-B539C9E2BE1C}"/>
          </ac:spMkLst>
        </pc:spChg>
        <pc:spChg chg="mod">
          <ac:chgData name="Shan Shan Willenbrock" userId="7ff80887-825f-4a15-bce6-fd1ad091307b" providerId="ADAL" clId="{26F74224-F756-4436-AC5B-D59B2BB269CD}" dt="2019-06-13T13:30:19.017" v="662" actId="1076"/>
          <ac:spMkLst>
            <pc:docMk/>
            <pc:sldMk cId="3345437002" sldId="352"/>
            <ac:spMk id="13" creationId="{8E8BD3C6-871F-491E-B895-AB01228FDEC0}"/>
          </ac:spMkLst>
        </pc:spChg>
        <pc:spChg chg="add mod">
          <ac:chgData name="Shan Shan Willenbrock" userId="7ff80887-825f-4a15-bce6-fd1ad091307b" providerId="ADAL" clId="{26F74224-F756-4436-AC5B-D59B2BB269CD}" dt="2019-06-13T13:20:54.815" v="627" actId="20577"/>
          <ac:spMkLst>
            <pc:docMk/>
            <pc:sldMk cId="3345437002" sldId="352"/>
            <ac:spMk id="18" creationId="{26786F9F-A477-450A-9498-63D67559E742}"/>
          </ac:spMkLst>
        </pc:spChg>
        <pc:spChg chg="add">
          <ac:chgData name="Shan Shan Willenbrock" userId="7ff80887-825f-4a15-bce6-fd1ad091307b" providerId="ADAL" clId="{26F74224-F756-4436-AC5B-D59B2BB269CD}" dt="2019-06-13T13:43:01.408" v="915"/>
          <ac:spMkLst>
            <pc:docMk/>
            <pc:sldMk cId="3345437002" sldId="352"/>
            <ac:spMk id="19" creationId="{5DAA9BC4-B629-4503-9694-57B35FB046E0}"/>
          </ac:spMkLst>
        </pc:spChg>
        <pc:graphicFrameChg chg="mod modGraphic">
          <ac:chgData name="Shan Shan Willenbrock" userId="7ff80887-825f-4a15-bce6-fd1ad091307b" providerId="ADAL" clId="{26F74224-F756-4436-AC5B-D59B2BB269CD}" dt="2019-06-13T13:29:56.321" v="658" actId="207"/>
          <ac:graphicFrameMkLst>
            <pc:docMk/>
            <pc:sldMk cId="3345437002" sldId="352"/>
            <ac:graphicFrameMk id="3" creationId="{218C03A0-DE7B-471E-940E-CB51AB0D04C1}"/>
          </ac:graphicFrameMkLst>
        </pc:graphicFrameChg>
        <pc:graphicFrameChg chg="mod modGraphic">
          <ac:chgData name="Shan Shan Willenbrock" userId="7ff80887-825f-4a15-bce6-fd1ad091307b" providerId="ADAL" clId="{26F74224-F756-4436-AC5B-D59B2BB269CD}" dt="2019-06-13T13:30:01.097" v="659" actId="207"/>
          <ac:graphicFrameMkLst>
            <pc:docMk/>
            <pc:sldMk cId="3345437002" sldId="352"/>
            <ac:graphicFrameMk id="4" creationId="{8ACB9A7D-BDBC-4D25-87BF-11B64DDB9C69}"/>
          </ac:graphicFrameMkLst>
        </pc:graphicFrameChg>
        <pc:graphicFrameChg chg="mod modGraphic">
          <ac:chgData name="Shan Shan Willenbrock" userId="7ff80887-825f-4a15-bce6-fd1ad091307b" providerId="ADAL" clId="{26F74224-F756-4436-AC5B-D59B2BB269CD}" dt="2019-06-13T13:30:05.368" v="660" actId="207"/>
          <ac:graphicFrameMkLst>
            <pc:docMk/>
            <pc:sldMk cId="3345437002" sldId="352"/>
            <ac:graphicFrameMk id="8" creationId="{A3AA995F-3B09-4EC8-AF32-A377DAF67AFA}"/>
          </ac:graphicFrameMkLst>
        </pc:graphicFrameChg>
        <pc:graphicFrameChg chg="mod modGraphic">
          <ac:chgData name="Shan Shan Willenbrock" userId="7ff80887-825f-4a15-bce6-fd1ad091307b" providerId="ADAL" clId="{26F74224-F756-4436-AC5B-D59B2BB269CD}" dt="2019-06-13T13:30:10.337" v="661" actId="207"/>
          <ac:graphicFrameMkLst>
            <pc:docMk/>
            <pc:sldMk cId="3345437002" sldId="352"/>
            <ac:graphicFrameMk id="14" creationId="{85EC49AB-992F-461D-AC23-B2A3F9358CAB}"/>
          </ac:graphicFrameMkLst>
        </pc:graphicFrameChg>
        <pc:picChg chg="del">
          <ac:chgData name="Shan Shan Willenbrock" userId="7ff80887-825f-4a15-bce6-fd1ad091307b" providerId="ADAL" clId="{26F74224-F756-4436-AC5B-D59B2BB269CD}" dt="2019-06-13T12:35:06.358" v="21" actId="478"/>
          <ac:picMkLst>
            <pc:docMk/>
            <pc:sldMk cId="3345437002" sldId="352"/>
            <ac:picMk id="12" creationId="{F86E7A4C-F498-4F47-BF88-45D0735C9155}"/>
          </ac:picMkLst>
        </pc:picChg>
        <pc:picChg chg="add del">
          <ac:chgData name="Shan Shan Willenbrock" userId="7ff80887-825f-4a15-bce6-fd1ad091307b" providerId="ADAL" clId="{26F74224-F756-4436-AC5B-D59B2BB269CD}" dt="2019-06-13T13:21:47.234" v="636" actId="478"/>
          <ac:picMkLst>
            <pc:docMk/>
            <pc:sldMk cId="3345437002" sldId="352"/>
            <ac:picMk id="15" creationId="{3298A16D-C5DD-4E3E-B636-C89330E5B798}"/>
          </ac:picMkLst>
        </pc:picChg>
        <pc:picChg chg="add">
          <ac:chgData name="Shan Shan Willenbrock" userId="7ff80887-825f-4a15-bce6-fd1ad091307b" providerId="ADAL" clId="{26F74224-F756-4436-AC5B-D59B2BB269CD}" dt="2019-06-13T13:20:05.919" v="572"/>
          <ac:picMkLst>
            <pc:docMk/>
            <pc:sldMk cId="3345437002" sldId="352"/>
            <ac:picMk id="16" creationId="{4844DD6A-6613-44D6-B20F-FF6495C10207}"/>
          </ac:picMkLst>
        </pc:picChg>
        <pc:cxnChg chg="add">
          <ac:chgData name="Shan Shan Willenbrock" userId="7ff80887-825f-4a15-bce6-fd1ad091307b" providerId="ADAL" clId="{26F74224-F756-4436-AC5B-D59B2BB269CD}" dt="2019-06-13T13:20:05.919" v="572"/>
          <ac:cxnSpMkLst>
            <pc:docMk/>
            <pc:sldMk cId="3345437002" sldId="352"/>
            <ac:cxnSpMk id="17" creationId="{AD6B4588-7414-43F0-99B6-617B8657DB89}"/>
          </ac:cxnSpMkLst>
        </pc:cxnChg>
      </pc:sldChg>
      <pc:sldChg chg="addSp delSp modSp">
        <pc:chgData name="Shan Shan Willenbrock" userId="7ff80887-825f-4a15-bce6-fd1ad091307b" providerId="ADAL" clId="{26F74224-F756-4436-AC5B-D59B2BB269CD}" dt="2019-06-13T13:42:57.338" v="914"/>
        <pc:sldMkLst>
          <pc:docMk/>
          <pc:sldMk cId="3925295296" sldId="353"/>
        </pc:sldMkLst>
        <pc:spChg chg="mod">
          <ac:chgData name="Shan Shan Willenbrock" userId="7ff80887-825f-4a15-bce6-fd1ad091307b" providerId="ADAL" clId="{26F74224-F756-4436-AC5B-D59B2BB269CD}" dt="2019-06-13T13:07:19.589" v="514" actId="1076"/>
          <ac:spMkLst>
            <pc:docMk/>
            <pc:sldMk cId="3925295296" sldId="353"/>
            <ac:spMk id="7" creationId="{00000000-0000-0000-0000-000000000000}"/>
          </ac:spMkLst>
        </pc:spChg>
        <pc:spChg chg="mod">
          <ac:chgData name="Shan Shan Willenbrock" userId="7ff80887-825f-4a15-bce6-fd1ad091307b" providerId="ADAL" clId="{26F74224-F756-4436-AC5B-D59B2BB269CD}" dt="2019-06-13T13:07:19.589" v="514" actId="1076"/>
          <ac:spMkLst>
            <pc:docMk/>
            <pc:sldMk cId="3925295296" sldId="353"/>
            <ac:spMk id="9" creationId="{36ECBAC8-5CE4-41F4-8FA8-9DA4C7479DFF}"/>
          </ac:spMkLst>
        </pc:spChg>
        <pc:spChg chg="del">
          <ac:chgData name="Shan Shan Willenbrock" userId="7ff80887-825f-4a15-bce6-fd1ad091307b" providerId="ADAL" clId="{26F74224-F756-4436-AC5B-D59B2BB269CD}" dt="2019-06-13T13:05:24.177" v="510" actId="478"/>
          <ac:spMkLst>
            <pc:docMk/>
            <pc:sldMk cId="3925295296" sldId="353"/>
            <ac:spMk id="11" creationId="{9E69DA4E-D2BB-4A22-9FA4-B539C9E2BE1C}"/>
          </ac:spMkLst>
        </pc:spChg>
        <pc:spChg chg="add">
          <ac:chgData name="Shan Shan Willenbrock" userId="7ff80887-825f-4a15-bce6-fd1ad091307b" providerId="ADAL" clId="{26F74224-F756-4436-AC5B-D59B2BB269CD}" dt="2019-06-13T13:42:57.338" v="914"/>
          <ac:spMkLst>
            <pc:docMk/>
            <pc:sldMk cId="3925295296" sldId="353"/>
            <ac:spMk id="11" creationId="{E5F5A69E-FD7C-4A87-83D1-A3BC6F037E0F}"/>
          </ac:spMkLst>
        </pc:spChg>
        <pc:spChg chg="add">
          <ac:chgData name="Shan Shan Willenbrock" userId="7ff80887-825f-4a15-bce6-fd1ad091307b" providerId="ADAL" clId="{26F74224-F756-4436-AC5B-D59B2BB269CD}" dt="2019-06-13T13:05:26.806" v="511"/>
          <ac:spMkLst>
            <pc:docMk/>
            <pc:sldMk cId="3925295296" sldId="353"/>
            <ac:spMk id="15" creationId="{5D5E428C-195A-4173-9A1A-A4DF83C0D851}"/>
          </ac:spMkLst>
        </pc:spChg>
        <pc:graphicFrameChg chg="mod modGraphic">
          <ac:chgData name="Shan Shan Willenbrock" userId="7ff80887-825f-4a15-bce6-fd1ad091307b" providerId="ADAL" clId="{26F74224-F756-4436-AC5B-D59B2BB269CD}" dt="2019-06-13T13:19:50.443" v="571" actId="207"/>
          <ac:graphicFrameMkLst>
            <pc:docMk/>
            <pc:sldMk cId="3925295296" sldId="353"/>
            <ac:graphicFrameMk id="10" creationId="{1BB73FEB-696F-444F-B62F-BCF15EDC07AD}"/>
          </ac:graphicFrameMkLst>
        </pc:graphicFrameChg>
        <pc:picChg chg="add del">
          <ac:chgData name="Shan Shan Willenbrock" userId="7ff80887-825f-4a15-bce6-fd1ad091307b" providerId="ADAL" clId="{26F74224-F756-4436-AC5B-D59B2BB269CD}" dt="2019-06-13T13:07:51.601" v="516" actId="478"/>
          <ac:picMkLst>
            <pc:docMk/>
            <pc:sldMk cId="3925295296" sldId="353"/>
            <ac:picMk id="8" creationId="{01AF853F-379B-470C-9459-BA5DB68205BA}"/>
          </ac:picMkLst>
        </pc:picChg>
        <pc:picChg chg="del">
          <ac:chgData name="Shan Shan Willenbrock" userId="7ff80887-825f-4a15-bce6-fd1ad091307b" providerId="ADAL" clId="{26F74224-F756-4436-AC5B-D59B2BB269CD}" dt="2019-06-13T12:35:01.749" v="19" actId="478"/>
          <ac:picMkLst>
            <pc:docMk/>
            <pc:sldMk cId="3925295296" sldId="353"/>
            <ac:picMk id="12" creationId="{F86E7A4C-F498-4F47-BF88-45D0735C9155}"/>
          </ac:picMkLst>
        </pc:picChg>
        <pc:picChg chg="add">
          <ac:chgData name="Shan Shan Willenbrock" userId="7ff80887-825f-4a15-bce6-fd1ad091307b" providerId="ADAL" clId="{26F74224-F756-4436-AC5B-D59B2BB269CD}" dt="2019-06-13T13:05:26.806" v="511"/>
          <ac:picMkLst>
            <pc:docMk/>
            <pc:sldMk cId="3925295296" sldId="353"/>
            <ac:picMk id="13" creationId="{04ACC9E1-F777-40B2-A92A-5BA553DAAF17}"/>
          </ac:picMkLst>
        </pc:picChg>
        <pc:cxnChg chg="add mod">
          <ac:chgData name="Shan Shan Willenbrock" userId="7ff80887-825f-4a15-bce6-fd1ad091307b" providerId="ADAL" clId="{26F74224-F756-4436-AC5B-D59B2BB269CD}" dt="2019-06-13T13:07:32.948" v="515" actId="1076"/>
          <ac:cxnSpMkLst>
            <pc:docMk/>
            <pc:sldMk cId="3925295296" sldId="353"/>
            <ac:cxnSpMk id="14" creationId="{FF6123C6-FABA-4454-95B5-8F60CB5F42A5}"/>
          </ac:cxnSpMkLst>
        </pc:cxnChg>
      </pc:sldChg>
      <pc:sldChg chg="addSp delSp modSp add">
        <pc:chgData name="Shan Shan Willenbrock" userId="7ff80887-825f-4a15-bce6-fd1ad091307b" providerId="ADAL" clId="{26F74224-F756-4436-AC5B-D59B2BB269CD}" dt="2019-06-13T13:41:49.926" v="903" actId="1076"/>
        <pc:sldMkLst>
          <pc:docMk/>
          <pc:sldMk cId="612505134" sldId="354"/>
        </pc:sldMkLst>
        <pc:spChg chg="add del mod">
          <ac:chgData name="Shan Shan Willenbrock" userId="7ff80887-825f-4a15-bce6-fd1ad091307b" providerId="ADAL" clId="{26F74224-F756-4436-AC5B-D59B2BB269CD}" dt="2019-06-13T12:48:47.147" v="221" actId="478"/>
          <ac:spMkLst>
            <pc:docMk/>
            <pc:sldMk cId="612505134" sldId="354"/>
            <ac:spMk id="2" creationId="{33817887-D4FA-4F3C-AC66-C0B9CAD66BDB}"/>
          </ac:spMkLst>
        </pc:spChg>
        <pc:spChg chg="del mod">
          <ac:chgData name="Shan Shan Willenbrock" userId="7ff80887-825f-4a15-bce6-fd1ad091307b" providerId="ADAL" clId="{26F74224-F756-4436-AC5B-D59B2BB269CD}" dt="2019-06-13T12:50:15.156" v="260" actId="478"/>
          <ac:spMkLst>
            <pc:docMk/>
            <pc:sldMk cId="612505134" sldId="354"/>
            <ac:spMk id="7" creationId="{00000000-0000-0000-0000-000000000000}"/>
          </ac:spMkLst>
        </pc:spChg>
        <pc:spChg chg="del">
          <ac:chgData name="Shan Shan Willenbrock" userId="7ff80887-825f-4a15-bce6-fd1ad091307b" providerId="ADAL" clId="{26F74224-F756-4436-AC5B-D59B2BB269CD}" dt="2019-06-13T12:48:38.419" v="219" actId="478"/>
          <ac:spMkLst>
            <pc:docMk/>
            <pc:sldMk cId="612505134" sldId="354"/>
            <ac:spMk id="8" creationId="{00000000-0000-0000-0000-000000000000}"/>
          </ac:spMkLst>
        </pc:spChg>
        <pc:spChg chg="add del mod">
          <ac:chgData name="Shan Shan Willenbrock" userId="7ff80887-825f-4a15-bce6-fd1ad091307b" providerId="ADAL" clId="{26F74224-F756-4436-AC5B-D59B2BB269CD}" dt="2019-06-13T12:49:32.368" v="232"/>
          <ac:spMkLst>
            <pc:docMk/>
            <pc:sldMk cId="612505134" sldId="354"/>
            <ac:spMk id="9" creationId="{200305C0-5DC4-4B1C-84A8-FBBD0C5C4790}"/>
          </ac:spMkLst>
        </pc:spChg>
        <pc:spChg chg="mod">
          <ac:chgData name="Shan Shan Willenbrock" userId="7ff80887-825f-4a15-bce6-fd1ad091307b" providerId="ADAL" clId="{26F74224-F756-4436-AC5B-D59B2BB269CD}" dt="2019-06-13T13:41:46.054" v="902" actId="1076"/>
          <ac:spMkLst>
            <pc:docMk/>
            <pc:sldMk cId="612505134" sldId="354"/>
            <ac:spMk id="10" creationId="{9AC4BDCA-C368-4B66-AE70-1AF84A2D5E93}"/>
          </ac:spMkLst>
        </pc:spChg>
        <pc:spChg chg="add del mod">
          <ac:chgData name="Shan Shan Willenbrock" userId="7ff80887-825f-4a15-bce6-fd1ad091307b" providerId="ADAL" clId="{26F74224-F756-4436-AC5B-D59B2BB269CD}" dt="2019-06-13T12:49:37.528" v="234" actId="478"/>
          <ac:spMkLst>
            <pc:docMk/>
            <pc:sldMk cId="612505134" sldId="354"/>
            <ac:spMk id="12" creationId="{519F244C-4F35-4E52-9FA7-5A7B7CA92F7B}"/>
          </ac:spMkLst>
        </pc:spChg>
        <pc:spChg chg="add mod">
          <ac:chgData name="Shan Shan Willenbrock" userId="7ff80887-825f-4a15-bce6-fd1ad091307b" providerId="ADAL" clId="{26F74224-F756-4436-AC5B-D59B2BB269CD}" dt="2019-06-13T12:53:50.110" v="273" actId="1076"/>
          <ac:spMkLst>
            <pc:docMk/>
            <pc:sldMk cId="612505134" sldId="354"/>
            <ac:spMk id="13" creationId="{06C9BC9B-76D1-423B-A638-A79C734C8E75}"/>
          </ac:spMkLst>
        </pc:spChg>
        <pc:spChg chg="add del mod">
          <ac:chgData name="Shan Shan Willenbrock" userId="7ff80887-825f-4a15-bce6-fd1ad091307b" providerId="ADAL" clId="{26F74224-F756-4436-AC5B-D59B2BB269CD}" dt="2019-06-13T12:50:17.075" v="261" actId="478"/>
          <ac:spMkLst>
            <pc:docMk/>
            <pc:sldMk cId="612505134" sldId="354"/>
            <ac:spMk id="15" creationId="{FD03FE24-15C9-408F-BAA7-F91252287F75}"/>
          </ac:spMkLst>
        </pc:spChg>
        <pc:spChg chg="add del">
          <ac:chgData name="Shan Shan Willenbrock" userId="7ff80887-825f-4a15-bce6-fd1ad091307b" providerId="ADAL" clId="{26F74224-F756-4436-AC5B-D59B2BB269CD}" dt="2019-06-13T12:52:49.883" v="263"/>
          <ac:spMkLst>
            <pc:docMk/>
            <pc:sldMk cId="612505134" sldId="354"/>
            <ac:spMk id="16" creationId="{D5FCA173-F27E-4A23-9D21-DB8713767C54}"/>
          </ac:spMkLst>
        </pc:spChg>
        <pc:spChg chg="add mod">
          <ac:chgData name="Shan Shan Willenbrock" userId="7ff80887-825f-4a15-bce6-fd1ad091307b" providerId="ADAL" clId="{26F74224-F756-4436-AC5B-D59B2BB269CD}" dt="2019-06-13T13:41:49.926" v="903" actId="1076"/>
          <ac:spMkLst>
            <pc:docMk/>
            <pc:sldMk cId="612505134" sldId="354"/>
            <ac:spMk id="17" creationId="{A42680A2-E01B-4EA5-8717-72114BAB2101}"/>
          </ac:spMkLst>
        </pc:spChg>
        <pc:picChg chg="mod">
          <ac:chgData name="Shan Shan Willenbrock" userId="7ff80887-825f-4a15-bce6-fd1ad091307b" providerId="ADAL" clId="{26F74224-F756-4436-AC5B-D59B2BB269CD}" dt="2019-06-13T12:53:55.870" v="275" actId="1076"/>
          <ac:picMkLst>
            <pc:docMk/>
            <pc:sldMk cId="612505134" sldId="354"/>
            <ac:picMk id="11" creationId="{84647CE8-67EF-40D3-BCB4-D57FD68D521E}"/>
          </ac:picMkLst>
        </pc:picChg>
        <pc:cxnChg chg="add del mod">
          <ac:chgData name="Shan Shan Willenbrock" userId="7ff80887-825f-4a15-bce6-fd1ad091307b" providerId="ADAL" clId="{26F74224-F756-4436-AC5B-D59B2BB269CD}" dt="2019-06-13T12:49:00.843" v="224" actId="478"/>
          <ac:cxnSpMkLst>
            <pc:docMk/>
            <pc:sldMk cId="612505134" sldId="354"/>
            <ac:cxnSpMk id="4" creationId="{17629574-7983-4C9A-9FA9-6845AAEDAE09}"/>
          </ac:cxnSpMkLst>
        </pc:cxnChg>
        <pc:cxnChg chg="add mod">
          <ac:chgData name="Shan Shan Willenbrock" userId="7ff80887-825f-4a15-bce6-fd1ad091307b" providerId="ADAL" clId="{26F74224-F756-4436-AC5B-D59B2BB269CD}" dt="2019-06-13T12:53:23.935" v="268" actId="1076"/>
          <ac:cxnSpMkLst>
            <pc:docMk/>
            <pc:sldMk cId="612505134" sldId="354"/>
            <ac:cxnSpMk id="6" creationId="{FE678F1C-AEC7-446F-93AB-2765E0A45A9A}"/>
          </ac:cxnSpMkLst>
        </pc:cxnChg>
      </pc:sldChg>
      <pc:sldChg chg="add del">
        <pc:chgData name="Shan Shan Willenbrock" userId="7ff80887-825f-4a15-bce6-fd1ad091307b" providerId="ADAL" clId="{26F74224-F756-4436-AC5B-D59B2BB269CD}" dt="2019-06-13T12:55:02.687" v="285" actId="2696"/>
        <pc:sldMkLst>
          <pc:docMk/>
          <pc:sldMk cId="2444960292" sldId="355"/>
        </pc:sldMkLst>
      </pc:sldChg>
      <pc:sldChg chg="addSp delSp modSp add">
        <pc:chgData name="Shan Shan Willenbrock" userId="7ff80887-825f-4a15-bce6-fd1ad091307b" providerId="ADAL" clId="{26F74224-F756-4436-AC5B-D59B2BB269CD}" dt="2019-06-13T13:42:01.478" v="906" actId="1076"/>
        <pc:sldMkLst>
          <pc:docMk/>
          <pc:sldMk cId="2776698971" sldId="356"/>
        </pc:sldMkLst>
        <pc:spChg chg="add mod">
          <ac:chgData name="Shan Shan Willenbrock" userId="7ff80887-825f-4a15-bce6-fd1ad091307b" providerId="ADAL" clId="{26F74224-F756-4436-AC5B-D59B2BB269CD}" dt="2019-06-13T13:41:24.106" v="898" actId="20577"/>
          <ac:spMkLst>
            <pc:docMk/>
            <pc:sldMk cId="2776698971" sldId="356"/>
            <ac:spMk id="2" creationId="{CBA5ABC3-A589-4427-A07F-66B54642990C}"/>
          </ac:spMkLst>
        </pc:spChg>
        <pc:spChg chg="mod">
          <ac:chgData name="Shan Shan Willenbrock" userId="7ff80887-825f-4a15-bce6-fd1ad091307b" providerId="ADAL" clId="{26F74224-F756-4436-AC5B-D59B2BB269CD}" dt="2019-06-13T13:42:01.478" v="906" actId="1076"/>
          <ac:spMkLst>
            <pc:docMk/>
            <pc:sldMk cId="2776698971" sldId="356"/>
            <ac:spMk id="10" creationId="{9AC4BDCA-C368-4B66-AE70-1AF84A2D5E93}"/>
          </ac:spMkLst>
        </pc:spChg>
        <pc:spChg chg="mod">
          <ac:chgData name="Shan Shan Willenbrock" userId="7ff80887-825f-4a15-bce6-fd1ad091307b" providerId="ADAL" clId="{26F74224-F756-4436-AC5B-D59B2BB269CD}" dt="2019-06-13T12:56:46.635" v="348" actId="20577"/>
          <ac:spMkLst>
            <pc:docMk/>
            <pc:sldMk cId="2776698971" sldId="356"/>
            <ac:spMk id="13" creationId="{06C9BC9B-76D1-423B-A638-A79C734C8E75}"/>
          </ac:spMkLst>
        </pc:spChg>
        <pc:spChg chg="del">
          <ac:chgData name="Shan Shan Willenbrock" userId="7ff80887-825f-4a15-bce6-fd1ad091307b" providerId="ADAL" clId="{26F74224-F756-4436-AC5B-D59B2BB269CD}" dt="2019-06-13T12:54:15.519" v="277" actId="478"/>
          <ac:spMkLst>
            <pc:docMk/>
            <pc:sldMk cId="2776698971" sldId="356"/>
            <ac:spMk id="17" creationId="{A42680A2-E01B-4EA5-8717-72114BAB2101}"/>
          </ac:spMkLst>
        </pc:spChg>
      </pc:sldChg>
      <pc:sldChg chg="addSp delSp modSp add">
        <pc:chgData name="Shan Shan Willenbrock" userId="7ff80887-825f-4a15-bce6-fd1ad091307b" providerId="ADAL" clId="{26F74224-F756-4436-AC5B-D59B2BB269CD}" dt="2019-06-13T13:42:10.262" v="909" actId="1076"/>
        <pc:sldMkLst>
          <pc:docMk/>
          <pc:sldMk cId="173213685" sldId="357"/>
        </pc:sldMkLst>
        <pc:spChg chg="del">
          <ac:chgData name="Shan Shan Willenbrock" userId="7ff80887-825f-4a15-bce6-fd1ad091307b" providerId="ADAL" clId="{26F74224-F756-4436-AC5B-D59B2BB269CD}" dt="2019-06-13T12:57:09.867" v="350" actId="478"/>
          <ac:spMkLst>
            <pc:docMk/>
            <pc:sldMk cId="173213685" sldId="357"/>
            <ac:spMk id="2" creationId="{CBA5ABC3-A589-4427-A07F-66B54642990C}"/>
          </ac:spMkLst>
        </pc:spChg>
        <pc:spChg chg="add mod">
          <ac:chgData name="Shan Shan Willenbrock" userId="7ff80887-825f-4a15-bce6-fd1ad091307b" providerId="ADAL" clId="{26F74224-F756-4436-AC5B-D59B2BB269CD}" dt="2019-06-13T12:57:25.762" v="355" actId="255"/>
          <ac:spMkLst>
            <pc:docMk/>
            <pc:sldMk cId="173213685" sldId="357"/>
            <ac:spMk id="3" creationId="{F7F3A498-5A1C-4E72-8596-5CCFDD67D13E}"/>
          </ac:spMkLst>
        </pc:spChg>
        <pc:spChg chg="mod">
          <ac:chgData name="Shan Shan Willenbrock" userId="7ff80887-825f-4a15-bce6-fd1ad091307b" providerId="ADAL" clId="{26F74224-F756-4436-AC5B-D59B2BB269CD}" dt="2019-06-13T13:42:10.262" v="909" actId="1076"/>
          <ac:spMkLst>
            <pc:docMk/>
            <pc:sldMk cId="173213685" sldId="357"/>
            <ac:spMk id="10" creationId="{9AC4BDCA-C368-4B66-AE70-1AF84A2D5E93}"/>
          </ac:spMkLst>
        </pc:spChg>
        <pc:spChg chg="mod">
          <ac:chgData name="Shan Shan Willenbrock" userId="7ff80887-825f-4a15-bce6-fd1ad091307b" providerId="ADAL" clId="{26F74224-F756-4436-AC5B-D59B2BB269CD}" dt="2019-06-13T13:40:14.987" v="881" actId="20577"/>
          <ac:spMkLst>
            <pc:docMk/>
            <pc:sldMk cId="173213685" sldId="357"/>
            <ac:spMk id="13" creationId="{06C9BC9B-76D1-423B-A638-A79C734C8E75}"/>
          </ac:spMkLst>
        </pc:spChg>
      </pc:sldChg>
      <pc:sldChg chg="addSp delSp modSp add">
        <pc:chgData name="Shan Shan Willenbrock" userId="7ff80887-825f-4a15-bce6-fd1ad091307b" providerId="ADAL" clId="{26F74224-F756-4436-AC5B-D59B2BB269CD}" dt="2019-06-13T13:42:24.398" v="912" actId="1076"/>
        <pc:sldMkLst>
          <pc:docMk/>
          <pc:sldMk cId="4237399028" sldId="358"/>
        </pc:sldMkLst>
        <pc:spChg chg="del">
          <ac:chgData name="Shan Shan Willenbrock" userId="7ff80887-825f-4a15-bce6-fd1ad091307b" providerId="ADAL" clId="{26F74224-F756-4436-AC5B-D59B2BB269CD}" dt="2019-06-13T12:58:14.281" v="382" actId="478"/>
          <ac:spMkLst>
            <pc:docMk/>
            <pc:sldMk cId="4237399028" sldId="358"/>
            <ac:spMk id="3" creationId="{F7F3A498-5A1C-4E72-8596-5CCFDD67D13E}"/>
          </ac:spMkLst>
        </pc:spChg>
        <pc:spChg chg="add mod">
          <ac:chgData name="Shan Shan Willenbrock" userId="7ff80887-825f-4a15-bce6-fd1ad091307b" providerId="ADAL" clId="{26F74224-F756-4436-AC5B-D59B2BB269CD}" dt="2019-06-13T12:59:11.804" v="417" actId="20577"/>
          <ac:spMkLst>
            <pc:docMk/>
            <pc:sldMk cId="4237399028" sldId="358"/>
            <ac:spMk id="7" creationId="{87EB2A9A-66F0-422A-B74C-4C3A6483202D}"/>
          </ac:spMkLst>
        </pc:spChg>
        <pc:spChg chg="mod">
          <ac:chgData name="Shan Shan Willenbrock" userId="7ff80887-825f-4a15-bce6-fd1ad091307b" providerId="ADAL" clId="{26F74224-F756-4436-AC5B-D59B2BB269CD}" dt="2019-06-13T13:42:24.398" v="912" actId="1076"/>
          <ac:spMkLst>
            <pc:docMk/>
            <pc:sldMk cId="4237399028" sldId="358"/>
            <ac:spMk id="10" creationId="{9AC4BDCA-C368-4B66-AE70-1AF84A2D5E93}"/>
          </ac:spMkLst>
        </pc:spChg>
        <pc:spChg chg="mod">
          <ac:chgData name="Shan Shan Willenbrock" userId="7ff80887-825f-4a15-bce6-fd1ad091307b" providerId="ADAL" clId="{26F74224-F756-4436-AC5B-D59B2BB269CD}" dt="2019-06-13T12:58:23.726" v="399" actId="20577"/>
          <ac:spMkLst>
            <pc:docMk/>
            <pc:sldMk cId="4237399028" sldId="358"/>
            <ac:spMk id="13" creationId="{06C9BC9B-76D1-423B-A638-A79C734C8E75}"/>
          </ac:spMkLst>
        </pc:spChg>
      </pc:sldChg>
    </pc:docChg>
  </pc:docChgLst>
</pc:chgInfo>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037840" cy="46482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939" y="0"/>
            <a:ext cx="3037840" cy="464820"/>
          </a:xfrm>
          <a:prstGeom prst="rect">
            <a:avLst/>
          </a:prstGeom>
        </p:spPr>
        <p:txBody>
          <a:bodyPr vert="horz" lIns="91440" tIns="45720" rIns="91440" bIns="45720" rtlCol="0"/>
          <a:lstStyle>
            <a:lvl1pPr algn="r">
              <a:defRPr sz="1200"/>
            </a:lvl1pPr>
          </a:lstStyle>
          <a:p>
            <a:fld id="{3B112D30-EBCB-4047-AA61-CA020CA66E42}" type="datetimeFigureOut">
              <a:rPr lang="en-US" smtClean="0"/>
              <a:t>6/13/2019</a:t>
            </a:fld>
            <a:endParaRPr lang="en-US"/>
          </a:p>
        </p:txBody>
      </p:sp>
      <p:sp>
        <p:nvSpPr>
          <p:cNvPr id="4" name="Footer Placeholder 3"/>
          <p:cNvSpPr>
            <a:spLocks noGrp="1"/>
          </p:cNvSpPr>
          <p:nvPr>
            <p:ph type="ftr" sz="quarter" idx="2"/>
          </p:nvPr>
        </p:nvSpPr>
        <p:spPr>
          <a:xfrm>
            <a:off x="1" y="8829967"/>
            <a:ext cx="3037840" cy="464820"/>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939" y="8829967"/>
            <a:ext cx="3037840" cy="464820"/>
          </a:xfrm>
          <a:prstGeom prst="rect">
            <a:avLst/>
          </a:prstGeom>
        </p:spPr>
        <p:txBody>
          <a:bodyPr vert="horz" lIns="91440" tIns="45720" rIns="91440" bIns="45720" rtlCol="0" anchor="b"/>
          <a:lstStyle>
            <a:lvl1pPr algn="r">
              <a:defRPr sz="1200"/>
            </a:lvl1pPr>
          </a:lstStyle>
          <a:p>
            <a:fld id="{2345169B-41FD-9043-845D-73F9F8C8A45C}" type="slidenum">
              <a:rPr lang="en-US" smtClean="0"/>
              <a:t>‹#›</a:t>
            </a:fld>
            <a:endParaRPr lang="en-US"/>
          </a:p>
        </p:txBody>
      </p:sp>
    </p:spTree>
    <p:extLst>
      <p:ext uri="{BB962C8B-B14F-4D97-AF65-F5344CB8AC3E}">
        <p14:creationId xmlns:p14="http://schemas.microsoft.com/office/powerpoint/2010/main" val="111311794"/>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1" y="0"/>
            <a:ext cx="3037840" cy="46482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970939" y="0"/>
            <a:ext cx="3037840" cy="464820"/>
          </a:xfrm>
          <a:prstGeom prst="rect">
            <a:avLst/>
          </a:prstGeom>
        </p:spPr>
        <p:txBody>
          <a:bodyPr vert="horz" lIns="91440" tIns="45720" rIns="91440" bIns="45720" rtlCol="0"/>
          <a:lstStyle>
            <a:lvl1pPr algn="r">
              <a:defRPr sz="1200"/>
            </a:lvl1pPr>
          </a:lstStyle>
          <a:p>
            <a:fld id="{B885DBCE-854A-784C-B1FB-2561AB597D9E}" type="datetimeFigureOut">
              <a:rPr lang="en-US" smtClean="0"/>
              <a:t>6/13/2019</a:t>
            </a:fld>
            <a:endParaRPr lang="en-US"/>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701041" y="4415791"/>
            <a:ext cx="5608320" cy="418338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1" y="8829967"/>
            <a:ext cx="3037840" cy="46482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970939" y="8829967"/>
            <a:ext cx="3037840" cy="464820"/>
          </a:xfrm>
          <a:prstGeom prst="rect">
            <a:avLst/>
          </a:prstGeom>
        </p:spPr>
        <p:txBody>
          <a:bodyPr vert="horz" lIns="91440" tIns="45720" rIns="91440" bIns="45720" rtlCol="0" anchor="b"/>
          <a:lstStyle>
            <a:lvl1pPr algn="r">
              <a:defRPr sz="1200"/>
            </a:lvl1pPr>
          </a:lstStyle>
          <a:p>
            <a:fld id="{BC556DE1-CACD-4D4F-8C48-AF05038D78EB}" type="slidenum">
              <a:rPr lang="en-US" smtClean="0"/>
              <a:t>‹#›</a:t>
            </a:fld>
            <a:endParaRPr lang="en-US"/>
          </a:p>
        </p:txBody>
      </p:sp>
    </p:spTree>
    <p:extLst>
      <p:ext uri="{BB962C8B-B14F-4D97-AF65-F5344CB8AC3E}">
        <p14:creationId xmlns:p14="http://schemas.microsoft.com/office/powerpoint/2010/main" val="1410751040"/>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BC556DE1-CACD-4D4F-8C48-AF05038D78EB}" type="slidenum">
              <a:rPr lang="en-US" smtClean="0"/>
              <a:t>0</a:t>
            </a:fld>
            <a:endParaRPr lang="en-US"/>
          </a:p>
        </p:txBody>
      </p:sp>
    </p:spTree>
    <p:extLst>
      <p:ext uri="{BB962C8B-B14F-4D97-AF65-F5344CB8AC3E}">
        <p14:creationId xmlns:p14="http://schemas.microsoft.com/office/powerpoint/2010/main" val="285682131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BC556DE1-CACD-4D4F-8C48-AF05038D78EB}" type="slidenum">
              <a:rPr lang="en-US" smtClean="0"/>
              <a:t>1</a:t>
            </a:fld>
            <a:endParaRPr lang="en-US"/>
          </a:p>
        </p:txBody>
      </p:sp>
    </p:spTree>
    <p:extLst>
      <p:ext uri="{BB962C8B-B14F-4D97-AF65-F5344CB8AC3E}">
        <p14:creationId xmlns:p14="http://schemas.microsoft.com/office/powerpoint/2010/main" val="204259606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BC556DE1-CACD-4D4F-8C48-AF05038D78EB}" type="slidenum">
              <a:rPr lang="en-US" smtClean="0"/>
              <a:t>2</a:t>
            </a:fld>
            <a:endParaRPr lang="en-US"/>
          </a:p>
        </p:txBody>
      </p:sp>
    </p:spTree>
    <p:extLst>
      <p:ext uri="{BB962C8B-B14F-4D97-AF65-F5344CB8AC3E}">
        <p14:creationId xmlns:p14="http://schemas.microsoft.com/office/powerpoint/2010/main" val="313240695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BC556DE1-CACD-4D4F-8C48-AF05038D78EB}" type="slidenum">
              <a:rPr lang="en-US" smtClean="0"/>
              <a:t>3</a:t>
            </a:fld>
            <a:endParaRPr lang="en-US"/>
          </a:p>
        </p:txBody>
      </p:sp>
    </p:spTree>
    <p:extLst>
      <p:ext uri="{BB962C8B-B14F-4D97-AF65-F5344CB8AC3E}">
        <p14:creationId xmlns:p14="http://schemas.microsoft.com/office/powerpoint/2010/main" val="178722679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BC556DE1-CACD-4D4F-8C48-AF05038D78EB}" type="slidenum">
              <a:rPr lang="en-US" smtClean="0"/>
              <a:t>4</a:t>
            </a:fld>
            <a:endParaRPr lang="en-US"/>
          </a:p>
        </p:txBody>
      </p:sp>
    </p:spTree>
    <p:extLst>
      <p:ext uri="{BB962C8B-B14F-4D97-AF65-F5344CB8AC3E}">
        <p14:creationId xmlns:p14="http://schemas.microsoft.com/office/powerpoint/2010/main" val="400840080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BC556DE1-CACD-4D4F-8C48-AF05038D78EB}" type="slidenum">
              <a:rPr lang="en-US" smtClean="0"/>
              <a:t>12</a:t>
            </a:fld>
            <a:endParaRPr lang="en-US"/>
          </a:p>
        </p:txBody>
      </p:sp>
    </p:spTree>
    <p:extLst>
      <p:ext uri="{BB962C8B-B14F-4D97-AF65-F5344CB8AC3E}">
        <p14:creationId xmlns:p14="http://schemas.microsoft.com/office/powerpoint/2010/main" val="304960693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004756B9-9A89-D34D-B48F-0B92D7CEA804}" type="datetime1">
              <a:rPr lang="en-US" smtClean="0"/>
              <a:t>6/13/2019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162003952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E66018B1-4F54-E34A-823C-0BD9B0233F2C}" type="datetime1">
              <a:rPr lang="en-US" smtClean="0"/>
              <a:t>6/13/2019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a:xfrm>
            <a:off x="4838699" y="6483350"/>
            <a:ext cx="752475" cy="365125"/>
          </a:xfrm>
        </p:spPr>
        <p:txBody>
          <a:bodyPr/>
          <a:lstStyle>
            <a:lvl1pPr algn="ctr">
              <a:defRPr/>
            </a:lvl1pPr>
          </a:lstStyle>
          <a:p>
            <a:fld id="{B0C150F8-49E5-694A-A143-AFF9C72427A6}" type="slidenum">
              <a:rPr lang="en-US" smtClean="0"/>
              <a:pPr/>
              <a:t>‹#›</a:t>
            </a:fld>
            <a:endParaRPr lang="en-US"/>
          </a:p>
        </p:txBody>
      </p:sp>
    </p:spTree>
    <p:extLst>
      <p:ext uri="{BB962C8B-B14F-4D97-AF65-F5344CB8AC3E}">
        <p14:creationId xmlns:p14="http://schemas.microsoft.com/office/powerpoint/2010/main" val="35194487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C0BC1EA-C704-4341-B983-3A68DE28D0F9}" type="datetime1">
              <a:rPr lang="en-US" smtClean="0"/>
              <a:t>6/13/2019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406411130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8FCFAEE4-DC9A-0C4B-8BF2-87A76913D7FC}" type="datetime1">
              <a:rPr lang="en-US" smtClean="0"/>
              <a:t>6/13/2019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425149248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28F88662-2B7E-7143-A3D5-462E128040FB}" type="datetime1">
              <a:rPr lang="en-US" smtClean="0"/>
              <a:t>6/13/2019</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202721118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CC6A2D07-BFDB-8043-9592-8589F0443293}" type="datetime1">
              <a:rPr lang="en-US" smtClean="0"/>
              <a:t>6/13/2019</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126652253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59ED3F9-343A-1848-8BA0-405C17DD0BF4}" type="datetime1">
              <a:rPr lang="en-US" smtClean="0"/>
              <a:t>6/13/2019</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240836609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62678010-2612-D646-9E6B-8D855B3DD543}" type="datetime1">
              <a:rPr lang="en-US" smtClean="0"/>
              <a:t>6/13/2019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206676824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A28E1E2B-B4AA-B548-947C-A6C93736871F}" type="datetime1">
              <a:rPr lang="en-US" smtClean="0"/>
              <a:t>6/13/2019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16194512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54481AC0-545E-1D46-8D7F-9A4591AB96A4}" type="datetime1">
              <a:rPr lang="en-US" smtClean="0"/>
              <a:t>6/13/2019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35411426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C9A4DD-5B50-4040-96D0-7D6CE58CAD9B}" type="datetime1">
              <a:rPr lang="en-US" smtClean="0"/>
              <a:t>6/13/2019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0C150F8-49E5-694A-A143-AFF9C72427A6}" type="slidenum">
              <a:rPr lang="en-US" smtClean="0"/>
              <a:t>‹#›</a:t>
            </a:fld>
            <a:endParaRPr lang="en-US"/>
          </a:p>
        </p:txBody>
      </p:sp>
    </p:spTree>
    <p:extLst>
      <p:ext uri="{BB962C8B-B14F-4D97-AF65-F5344CB8AC3E}">
        <p14:creationId xmlns:p14="http://schemas.microsoft.com/office/powerpoint/2010/main" val="144966300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A6ECAE9-81B7-F440-8E1E-92579BB7B2CB}" type="datetime1">
              <a:rPr lang="en-US" smtClean="0"/>
              <a:t>6/13/2019</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0C150F8-49E5-694A-A143-AFF9C72427A6}" type="slidenum">
              <a:rPr lang="en-US" smtClean="0"/>
              <a:t>‹#›</a:t>
            </a:fld>
            <a:endParaRPr lang="en-US"/>
          </a:p>
        </p:txBody>
      </p:sp>
    </p:spTree>
    <p:extLst>
      <p:ext uri="{BB962C8B-B14F-4D97-AF65-F5344CB8AC3E}">
        <p14:creationId xmlns:p14="http://schemas.microsoft.com/office/powerpoint/2010/main" val="234666878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2.jpg"/></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image" Target="../media/image4.emf"/><Relationship Id="rId1" Type="http://schemas.openxmlformats.org/officeDocument/2006/relationships/slideLayout" Target="../slideLayouts/slideLayout1.xml"/><Relationship Id="rId6" Type="http://schemas.openxmlformats.org/officeDocument/2006/relationships/image" Target="../media/image3.png"/><Relationship Id="rId5" Type="http://schemas.openxmlformats.org/officeDocument/2006/relationships/image" Target="../media/image7.emf"/><Relationship Id="rId4" Type="http://schemas.openxmlformats.org/officeDocument/2006/relationships/image" Target="../media/image6.emf"/></Relationships>
</file>

<file path=ppt/slides/_rels/slide10.x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image" Target="../media/image8.emf"/><Relationship Id="rId1" Type="http://schemas.openxmlformats.org/officeDocument/2006/relationships/slideLayout" Target="../slideLayouts/slideLayout1.xml"/><Relationship Id="rId6" Type="http://schemas.openxmlformats.org/officeDocument/2006/relationships/image" Target="../media/image3.png"/><Relationship Id="rId5" Type="http://schemas.openxmlformats.org/officeDocument/2006/relationships/image" Target="../media/image11.emf"/><Relationship Id="rId4" Type="http://schemas.openxmlformats.org/officeDocument/2006/relationships/image" Target="../media/image10.emf"/></Relationships>
</file>

<file path=ppt/slides/_rels/slide11.xml.rels><?xml version="1.0" encoding="UTF-8" standalone="yes"?>
<Relationships xmlns="http://schemas.openxmlformats.org/package/2006/relationships"><Relationship Id="rId3" Type="http://schemas.openxmlformats.org/officeDocument/2006/relationships/image" Target="../media/image13.emf"/><Relationship Id="rId2" Type="http://schemas.openxmlformats.org/officeDocument/2006/relationships/image" Target="../media/image12.emf"/><Relationship Id="rId1" Type="http://schemas.openxmlformats.org/officeDocument/2006/relationships/slideLayout" Target="../slideLayouts/slideLayout1.xml"/><Relationship Id="rId6" Type="http://schemas.openxmlformats.org/officeDocument/2006/relationships/image" Target="../media/image3.png"/><Relationship Id="rId5" Type="http://schemas.openxmlformats.org/officeDocument/2006/relationships/image" Target="../media/image15.emf"/><Relationship Id="rId4" Type="http://schemas.openxmlformats.org/officeDocument/2006/relationships/image" Target="../media/image14.emf"/></Relationships>
</file>

<file path=ppt/slides/_rels/slide12.xml.rels><?xml version="1.0" encoding="UTF-8" standalone="yes"?>
<Relationships xmlns="http://schemas.openxmlformats.org/package/2006/relationships"><Relationship Id="rId3" Type="http://schemas.openxmlformats.org/officeDocument/2006/relationships/image" Target="../media/image17.emf"/><Relationship Id="rId2" Type="http://schemas.openxmlformats.org/officeDocument/2006/relationships/image" Target="../media/image16.emf"/><Relationship Id="rId1" Type="http://schemas.openxmlformats.org/officeDocument/2006/relationships/slideLayout" Target="../slideLayouts/slideLayout1.xml"/><Relationship Id="rId6" Type="http://schemas.openxmlformats.org/officeDocument/2006/relationships/image" Target="../media/image3.png"/><Relationship Id="rId5" Type="http://schemas.openxmlformats.org/officeDocument/2006/relationships/image" Target="../media/image19.emf"/><Relationship Id="rId4" Type="http://schemas.openxmlformats.org/officeDocument/2006/relationships/image" Target="../media/image18.emf"/></Relationships>
</file>

<file path=ppt/slides/_rels/slide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Rectangle 17">
            <a:extLst>
              <a:ext uri="{FF2B5EF4-FFF2-40B4-BE49-F238E27FC236}">
                <a16:creationId xmlns:a16="http://schemas.microsoft.com/office/drawing/2014/main" id="{F3F55BD6-2CB6-469E-8C16-163F33E76FE4}"/>
              </a:ext>
            </a:extLst>
          </p:cNvPr>
          <p:cNvSpPr/>
          <p:nvPr/>
        </p:nvSpPr>
        <p:spPr>
          <a:xfrm>
            <a:off x="0" y="3298371"/>
            <a:ext cx="3450771" cy="1197429"/>
          </a:xfrm>
          <a:prstGeom prst="rect">
            <a:avLst/>
          </a:prstGeom>
          <a:solidFill>
            <a:schemeClr val="bg1"/>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pic>
        <p:nvPicPr>
          <p:cNvPr id="13" name="Picture 12" descr="A drawing of a face&#10;&#10;Description automatically generated">
            <a:extLst>
              <a:ext uri="{FF2B5EF4-FFF2-40B4-BE49-F238E27FC236}">
                <a16:creationId xmlns:a16="http://schemas.microsoft.com/office/drawing/2014/main" id="{8047E690-4C30-4300-AB81-6E456A535517}"/>
              </a:ext>
            </a:extLst>
          </p:cNvPr>
          <p:cNvPicPr>
            <a:picLocks noChangeAspect="1"/>
          </p:cNvPicPr>
          <p:nvPr/>
        </p:nvPicPr>
        <p:blipFill>
          <a:blip r:embed="rId3"/>
          <a:stretch>
            <a:fillRect/>
          </a:stretch>
        </p:blipFill>
        <p:spPr>
          <a:xfrm>
            <a:off x="7086599" y="144014"/>
            <a:ext cx="1870919" cy="1009871"/>
          </a:xfrm>
          <a:prstGeom prst="rect">
            <a:avLst/>
          </a:prstGeom>
          <a:ln>
            <a:noFill/>
          </a:ln>
        </p:spPr>
      </p:pic>
      <p:pic>
        <p:nvPicPr>
          <p:cNvPr id="15" name="Picture 14">
            <a:extLst>
              <a:ext uri="{FF2B5EF4-FFF2-40B4-BE49-F238E27FC236}">
                <a16:creationId xmlns:a16="http://schemas.microsoft.com/office/drawing/2014/main" id="{4277816C-2585-4C30-9131-7D440F6F8176}"/>
              </a:ext>
            </a:extLst>
          </p:cNvPr>
          <p:cNvPicPr>
            <a:picLocks noChangeAspect="1"/>
          </p:cNvPicPr>
          <p:nvPr/>
        </p:nvPicPr>
        <p:blipFill>
          <a:blip r:embed="rId4"/>
          <a:stretch>
            <a:fillRect/>
          </a:stretch>
        </p:blipFill>
        <p:spPr>
          <a:xfrm>
            <a:off x="0" y="1251857"/>
            <a:ext cx="9144000" cy="6775270"/>
          </a:xfrm>
          <a:prstGeom prst="rect">
            <a:avLst/>
          </a:prstGeom>
        </p:spPr>
      </p:pic>
      <p:sp>
        <p:nvSpPr>
          <p:cNvPr id="19" name="Rectangle 18">
            <a:extLst>
              <a:ext uri="{FF2B5EF4-FFF2-40B4-BE49-F238E27FC236}">
                <a16:creationId xmlns:a16="http://schemas.microsoft.com/office/drawing/2014/main" id="{CBA6C990-045E-4445-AA23-5A3718FE87EA}"/>
              </a:ext>
            </a:extLst>
          </p:cNvPr>
          <p:cNvSpPr/>
          <p:nvPr/>
        </p:nvSpPr>
        <p:spPr>
          <a:xfrm>
            <a:off x="0" y="3298371"/>
            <a:ext cx="3450771" cy="1197429"/>
          </a:xfrm>
          <a:prstGeom prst="rect">
            <a:avLst/>
          </a:prstGeom>
          <a:solidFill>
            <a:schemeClr val="bg1">
              <a:lumMod val="9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sp>
        <p:nvSpPr>
          <p:cNvPr id="17" name="TextBox 16">
            <a:extLst>
              <a:ext uri="{FF2B5EF4-FFF2-40B4-BE49-F238E27FC236}">
                <a16:creationId xmlns:a16="http://schemas.microsoft.com/office/drawing/2014/main" id="{6E929107-F4A5-4643-AF6F-E2A0FC453403}"/>
              </a:ext>
            </a:extLst>
          </p:cNvPr>
          <p:cNvSpPr txBox="1"/>
          <p:nvPr/>
        </p:nvSpPr>
        <p:spPr>
          <a:xfrm>
            <a:off x="178326" y="3461657"/>
            <a:ext cx="2699778" cy="861774"/>
          </a:xfrm>
          <a:prstGeom prst="rect">
            <a:avLst/>
          </a:prstGeom>
          <a:noFill/>
        </p:spPr>
        <p:txBody>
          <a:bodyPr wrap="none" rtlCol="0">
            <a:spAutoFit/>
          </a:bodyPr>
          <a:lstStyle/>
          <a:p>
            <a:pPr algn="ctr"/>
            <a:r>
              <a:rPr lang="en-GB" sz="2400" dirty="0">
                <a:solidFill>
                  <a:srgbClr val="009FE3"/>
                </a:solidFill>
                <a:latin typeface="Arial" panose="020B0604020202020204" pitchFamily="34" charset="0"/>
                <a:cs typeface="Arial" panose="020B0604020202020204" pitchFamily="34" charset="0"/>
              </a:rPr>
              <a:t>AGM Presentation</a:t>
            </a:r>
          </a:p>
          <a:p>
            <a:pPr algn="ctr"/>
            <a:endParaRPr lang="en-GB" sz="1000" dirty="0">
              <a:solidFill>
                <a:srgbClr val="009FE3"/>
              </a:solidFill>
              <a:latin typeface="Arial" panose="020B0604020202020204" pitchFamily="34" charset="0"/>
              <a:cs typeface="Arial" panose="020B0604020202020204" pitchFamily="34" charset="0"/>
            </a:endParaRPr>
          </a:p>
          <a:p>
            <a:pPr algn="ctr"/>
            <a:r>
              <a:rPr lang="en-GB" sz="1600" dirty="0">
                <a:solidFill>
                  <a:srgbClr val="009FE3"/>
                </a:solidFill>
                <a:latin typeface="Arial" panose="020B0604020202020204" pitchFamily="34" charset="0"/>
                <a:cs typeface="Arial" panose="020B0604020202020204" pitchFamily="34" charset="0"/>
              </a:rPr>
              <a:t>June 2019</a:t>
            </a:r>
          </a:p>
        </p:txBody>
      </p:sp>
    </p:spTree>
    <p:extLst>
      <p:ext uri="{BB962C8B-B14F-4D97-AF65-F5344CB8AC3E}">
        <p14:creationId xmlns:p14="http://schemas.microsoft.com/office/powerpoint/2010/main" val="371869961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Slide Number Placeholder 3">
            <a:extLst>
              <a:ext uri="{FF2B5EF4-FFF2-40B4-BE49-F238E27FC236}">
                <a16:creationId xmlns:a16="http://schemas.microsoft.com/office/drawing/2014/main" id="{9AC4BDCA-C368-4B66-AE70-1AF84A2D5E93}"/>
              </a:ext>
            </a:extLst>
          </p:cNvPr>
          <p:cNvSpPr>
            <a:spLocks noGrp="1"/>
          </p:cNvSpPr>
          <p:nvPr>
            <p:ph type="sldNum" sz="quarter" idx="12"/>
          </p:nvPr>
        </p:nvSpPr>
        <p:spPr>
          <a:xfrm>
            <a:off x="8410536" y="6371020"/>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1</a:t>
            </a:fld>
            <a:endParaRPr lang="en-US" sz="800" dirty="0">
              <a:latin typeface="Arial" panose="020B0604020202020204" pitchFamily="34" charset="0"/>
              <a:cs typeface="Arial" panose="020B0604020202020204" pitchFamily="34" charset="0"/>
            </a:endParaRPr>
          </a:p>
        </p:txBody>
      </p:sp>
      <p:pic>
        <p:nvPicPr>
          <p:cNvPr id="11" name="Picture 10" descr="A close up of a sign&#10;&#10;Description automatically generated">
            <a:extLst>
              <a:ext uri="{FF2B5EF4-FFF2-40B4-BE49-F238E27FC236}">
                <a16:creationId xmlns:a16="http://schemas.microsoft.com/office/drawing/2014/main" id="{84647CE8-67EF-40D3-BCB4-D57FD68D521E}"/>
              </a:ext>
            </a:extLst>
          </p:cNvPr>
          <p:cNvPicPr>
            <a:picLocks noChangeAspect="1"/>
          </p:cNvPicPr>
          <p:nvPr/>
        </p:nvPicPr>
        <p:blipFill>
          <a:blip r:embed="rId3"/>
          <a:stretch>
            <a:fillRect/>
          </a:stretch>
        </p:blipFill>
        <p:spPr>
          <a:xfrm>
            <a:off x="7735031" y="486980"/>
            <a:ext cx="1234798" cy="523220"/>
          </a:xfrm>
          <a:prstGeom prst="rect">
            <a:avLst/>
          </a:prstGeom>
        </p:spPr>
      </p:pic>
      <p:cxnSp>
        <p:nvCxnSpPr>
          <p:cNvPr id="6" name="Straight Connector 5">
            <a:extLst>
              <a:ext uri="{FF2B5EF4-FFF2-40B4-BE49-F238E27FC236}">
                <a16:creationId xmlns:a16="http://schemas.microsoft.com/office/drawing/2014/main" id="{FE678F1C-AEC7-446F-93AB-2765E0A45A9A}"/>
              </a:ext>
            </a:extLst>
          </p:cNvPr>
          <p:cNvCxnSpPr/>
          <p:nvPr/>
        </p:nvCxnSpPr>
        <p:spPr>
          <a:xfrm>
            <a:off x="0" y="1143000"/>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3" name="TextBox 12">
            <a:extLst>
              <a:ext uri="{FF2B5EF4-FFF2-40B4-BE49-F238E27FC236}">
                <a16:creationId xmlns:a16="http://schemas.microsoft.com/office/drawing/2014/main" id="{06C9BC9B-76D1-423B-A638-A79C734C8E75}"/>
              </a:ext>
            </a:extLst>
          </p:cNvPr>
          <p:cNvSpPr txBox="1"/>
          <p:nvPr/>
        </p:nvSpPr>
        <p:spPr>
          <a:xfrm>
            <a:off x="174171" y="491715"/>
            <a:ext cx="1864613"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Disclaimer</a:t>
            </a:r>
          </a:p>
        </p:txBody>
      </p:sp>
      <p:sp>
        <p:nvSpPr>
          <p:cNvPr id="17" name="Rectangle 16">
            <a:extLst>
              <a:ext uri="{FF2B5EF4-FFF2-40B4-BE49-F238E27FC236}">
                <a16:creationId xmlns:a16="http://schemas.microsoft.com/office/drawing/2014/main" id="{A42680A2-E01B-4EA5-8717-72114BAB2101}"/>
              </a:ext>
            </a:extLst>
          </p:cNvPr>
          <p:cNvSpPr/>
          <p:nvPr/>
        </p:nvSpPr>
        <p:spPr>
          <a:xfrm>
            <a:off x="76201" y="1224839"/>
            <a:ext cx="9143999" cy="5530553"/>
          </a:xfrm>
          <a:prstGeom prst="rect">
            <a:avLst/>
          </a:prstGeom>
        </p:spPr>
        <p:txBody>
          <a:bodyPr wrap="square">
            <a:spAutoFit/>
          </a:bodyPr>
          <a:lstStyle/>
          <a:p>
            <a:pPr lvl="0">
              <a:lnSpc>
                <a:spcPct val="110000"/>
              </a:lnSpc>
              <a:spcBef>
                <a:spcPts val="190"/>
              </a:spcBef>
            </a:pPr>
            <a:r>
              <a:rPr lang="en-GB" sz="800" dirty="0">
                <a:solidFill>
                  <a:srgbClr val="005A8C"/>
                </a:solidFill>
                <a:latin typeface="Arial" panose="020B0604020202020204" pitchFamily="34" charset="0"/>
                <a:ea typeface="SimSun" panose="02010600030101010101" pitchFamily="2" charset="-122"/>
                <a:cs typeface="Arial" panose="020B0604020202020204" pitchFamily="34" charset="0"/>
              </a:rPr>
              <a:t>This document and the information contained herein have been prepared solely for the purpose of providing general information about Life Settlement Assets PLC (the "</a:t>
            </a:r>
            <a:r>
              <a:rPr lang="en-GB" sz="800" b="1" dirty="0">
                <a:solidFill>
                  <a:srgbClr val="005A8C"/>
                </a:solidFill>
                <a:latin typeface="Arial" panose="020B0604020202020204" pitchFamily="34" charset="0"/>
                <a:ea typeface="SimSun" panose="02010600030101010101" pitchFamily="2" charset="-122"/>
                <a:cs typeface="Arial" panose="020B0604020202020204" pitchFamily="34" charset="0"/>
              </a:rPr>
              <a:t>Company</a:t>
            </a:r>
            <a:r>
              <a:rPr lang="en-GB" sz="800" dirty="0">
                <a:solidFill>
                  <a:srgbClr val="005A8C"/>
                </a:solidFill>
                <a:latin typeface="Arial" panose="020B0604020202020204" pitchFamily="34" charset="0"/>
                <a:ea typeface="SimSun" panose="02010600030101010101" pitchFamily="2" charset="-122"/>
                <a:cs typeface="Arial" panose="020B0604020202020204" pitchFamily="34" charset="0"/>
              </a:rPr>
              <a:t>") and its operations.  This document is not to be used for any other purpose and in particular does not purport to provide a complete overview of all matters concerning the Company, and does not contain sufficient information to make an investment decision.  This document is not intended to constitute a financial promotion and in any event is directed only at persons who have professional experience in matters relating to investments who fall within the definition of "investment professionals" in Article 19(5) of, or a person falling within Article 49(2) (High net worth companies, unincorporated associations, etc.) of, the Financial Services and Markets Act 2000 (Financial Promotion) Order 2005 of the United Kingdom.  By being in receipt of this document, or attending the associated presentation, you will be deemed to have: (a) agreed to all of the restrictions and made the undertakings contained in this disclaimer; and (b) acknowledged that you understand the legal and regulatory sanctions attached to the misuse, disclosure or improper circulation of this document.   The information given in this document and in the presentation is confidential and may not be distributed, published, reproduced (in whole or in part) by any medium or in any form, or disclosed or made available by recipients, to any other person.  If you are in any doubt about any of the information contained in this document, please consult your financial or other professional adviser.</a:t>
            </a:r>
            <a:endParaRPr lang="en-GB" sz="800" dirty="0">
              <a:solidFill>
                <a:prstClr val="black"/>
              </a:solidFill>
              <a:latin typeface="Arial" panose="020B0604020202020204" pitchFamily="34" charset="0"/>
              <a:ea typeface="Arial Unicode MS"/>
              <a:cs typeface="Arial" panose="020B0604020202020204" pitchFamily="34" charset="0"/>
            </a:endParaRPr>
          </a:p>
          <a:p>
            <a:pPr lvl="0">
              <a:lnSpc>
                <a:spcPct val="110000"/>
              </a:lnSpc>
              <a:spcBef>
                <a:spcPts val="190"/>
              </a:spcBef>
            </a:pPr>
            <a:r>
              <a:rPr lang="en-GB" sz="800" dirty="0">
                <a:solidFill>
                  <a:srgbClr val="005A8C"/>
                </a:solidFill>
                <a:latin typeface="Arial" panose="020B0604020202020204" pitchFamily="34" charset="0"/>
                <a:ea typeface="SimSun" panose="02010600030101010101" pitchFamily="2" charset="-122"/>
                <a:cs typeface="Arial" panose="020B0604020202020204" pitchFamily="34" charset="0"/>
              </a:rPr>
              <a:t>This document and its contents are confidential and may not be distributed, published, reproduced (in whole or in part) by any medium or in any form, or disclosed or made available by recipients, to any other person without prior agreement by the Company or the Company's investment manager, Acheron Capital Limited ("</a:t>
            </a:r>
            <a:r>
              <a:rPr lang="en-GB" sz="800" b="1" dirty="0">
                <a:solidFill>
                  <a:srgbClr val="005A8C"/>
                </a:solidFill>
                <a:latin typeface="Arial" panose="020B0604020202020204" pitchFamily="34" charset="0"/>
                <a:ea typeface="SimSun" panose="02010600030101010101" pitchFamily="2" charset="-122"/>
                <a:cs typeface="Arial" panose="020B0604020202020204" pitchFamily="34" charset="0"/>
              </a:rPr>
              <a:t>Acheron</a:t>
            </a:r>
            <a:r>
              <a:rPr lang="en-GB" sz="800" dirty="0">
                <a:solidFill>
                  <a:srgbClr val="005A8C"/>
                </a:solidFill>
                <a:latin typeface="Arial" panose="020B0604020202020204" pitchFamily="34" charset="0"/>
                <a:ea typeface="SimSun" panose="02010600030101010101" pitchFamily="2" charset="-122"/>
                <a:cs typeface="Arial" panose="020B0604020202020204" pitchFamily="34" charset="0"/>
              </a:rPr>
              <a:t>"). This document and the information contained herein does not and is not intended to constitute a solicitation of interest in respect of the acquisition of any shares or securities or the provision of investment management, advisory or other services.  This document is not intended to provide specific investment advice including, without limitation, investment, financial, legal, accounting or tax advice, or to make any recommendations about the suitability of any securities or investment strategies discussed in this document for the circumstances of any particular investor.  If you do require investment advice, please contact an independent broker or financial adviser.  You should take appropriate advice as to any securities, taxation or other legislation affecting you personally prior to investing.  Prospective investors should be aware that investment in the Company carries a significant degree of risk and is suitable only for investors who are aware of and understand the risks involved and are able to withstand the loss of all or part of their invested capital.  </a:t>
            </a:r>
            <a:endParaRPr lang="en-GB" sz="800" dirty="0">
              <a:solidFill>
                <a:prstClr val="black"/>
              </a:solidFill>
              <a:latin typeface="Arial" panose="020B0604020202020204" pitchFamily="34" charset="0"/>
              <a:ea typeface="Arial Unicode MS"/>
              <a:cs typeface="Arial" panose="020B0604020202020204" pitchFamily="34" charset="0"/>
            </a:endParaRPr>
          </a:p>
          <a:p>
            <a:pPr lvl="0">
              <a:lnSpc>
                <a:spcPct val="110000"/>
              </a:lnSpc>
              <a:spcBef>
                <a:spcPts val="190"/>
              </a:spcBef>
            </a:pPr>
            <a:r>
              <a:rPr lang="en-GB" sz="800" dirty="0">
                <a:solidFill>
                  <a:srgbClr val="005A8C"/>
                </a:solidFill>
                <a:latin typeface="Arial" panose="020B0604020202020204" pitchFamily="34" charset="0"/>
                <a:ea typeface="SimSun" panose="02010600030101010101" pitchFamily="2" charset="-122"/>
                <a:cs typeface="Arial" panose="020B0604020202020204" pitchFamily="34" charset="0"/>
              </a:rPr>
              <a:t>This document and the information contained herein are not for publication or distribution, directly or indirectly, to US Persons (as defined under Regulation S of the United States Securities Act of 1933) or to persons in Australia, Canada, Japan or any other jurisdiction where local law or regulations may result in a risk of civil, regulatory, or criminal exposure or prosecution if this document or the information contained herein is sent or made available to a person in that jurisdiction. Persons into whose possession this document comes, or who attend the associated presentation, should be aware that the publication of this document or such attendance may be restricted by law in certain jurisdictions, and should inform themselves about and observe such restrictions. Any failure to comply with such restrictions could result in a violation of the laws of such jurisdiction, and neither the Company nor Acheron accepts any liability in relation thereto. Whilst each of the Company and Acheron will endeavour to ensure that the information contained in this document is accurate, neither the Company nor Acheron represents, warrant or promise (whether expressly or impliedly) that any information contained in this document is or remains accurate, complete and up-to-date, or fit or suitable for any purpose.  No responsibility or liability is accepted by Acheron, the Company or any of their respective directors, officers, employees, advisers, representatives or other agents for any such information or any of the opinions contained in this document or for any errors, omissions or misstatements.  In all cases, each recipient of this document should conduct its own investigations and analysis of the Company and its operations.</a:t>
            </a:r>
            <a:endParaRPr lang="en-GB" sz="800" dirty="0">
              <a:solidFill>
                <a:prstClr val="black"/>
              </a:solidFill>
              <a:latin typeface="Arial" panose="020B0604020202020204" pitchFamily="34" charset="0"/>
              <a:ea typeface="Arial Unicode MS"/>
              <a:cs typeface="Arial" panose="020B0604020202020204" pitchFamily="34" charset="0"/>
            </a:endParaRPr>
          </a:p>
          <a:p>
            <a:pPr lvl="0">
              <a:lnSpc>
                <a:spcPct val="110000"/>
              </a:lnSpc>
              <a:spcBef>
                <a:spcPts val="190"/>
              </a:spcBef>
            </a:pPr>
            <a:r>
              <a:rPr lang="en-GB" sz="800" dirty="0">
                <a:solidFill>
                  <a:srgbClr val="005A8C"/>
                </a:solidFill>
                <a:latin typeface="Arial" panose="020B0604020202020204" pitchFamily="34" charset="0"/>
                <a:ea typeface="SimSun" panose="02010600030101010101" pitchFamily="2" charset="-122"/>
                <a:cs typeface="Arial" panose="020B0604020202020204" pitchFamily="34" charset="0"/>
              </a:rPr>
              <a:t>The information contained in this document is given at the date of its publication and not as of any future date (unless otherwise stated), and will not be updated or otherwise revised to reflect information that subsequently becomes available, or circumstances existing or changes occurring after the publication date.  No reliance may be placed for any purpose whatsoever on the information or opinions contained in this document or on its completeness or accuracy.  The contents of this document have not been verified by the Acheron the Company and the document has not been approved by any competent regulatory or supervisory body. </a:t>
            </a:r>
            <a:endParaRPr lang="en-GB" sz="800" dirty="0">
              <a:solidFill>
                <a:prstClr val="black"/>
              </a:solidFill>
              <a:latin typeface="Arial" panose="020B0604020202020204" pitchFamily="34" charset="0"/>
              <a:ea typeface="Arial Unicode MS"/>
              <a:cs typeface="Arial" panose="020B0604020202020204" pitchFamily="34" charset="0"/>
            </a:endParaRPr>
          </a:p>
          <a:p>
            <a:pPr lvl="0">
              <a:lnSpc>
                <a:spcPct val="110000"/>
              </a:lnSpc>
              <a:spcBef>
                <a:spcPts val="190"/>
              </a:spcBef>
            </a:pPr>
            <a:r>
              <a:rPr lang="en-GB" sz="800" dirty="0">
                <a:solidFill>
                  <a:srgbClr val="005A8C"/>
                </a:solidFill>
                <a:latin typeface="Arial" panose="020B0604020202020204" pitchFamily="34" charset="0"/>
                <a:ea typeface="SimSun" panose="02010600030101010101" pitchFamily="2" charset="-122"/>
                <a:cs typeface="Arial" panose="020B0604020202020204" pitchFamily="34" charset="0"/>
              </a:rPr>
              <a:t>Past performance is not necessarily indicative of future results, and nothing in this document should be interpreted to state or imply otherwise.  The value of an investment and the income from it can go up as well as down, it may be affected by exchange rate variations and you may not get back any amount invested.  There can be no assurance that the Company will achieve comparable results to those contained in this document, that any targets will be met or that the Company will be able to implement its investment strategy.</a:t>
            </a:r>
            <a:endParaRPr lang="en-GB" sz="800" dirty="0">
              <a:solidFill>
                <a:prstClr val="black"/>
              </a:solidFill>
              <a:latin typeface="Arial" panose="020B0604020202020204" pitchFamily="34" charset="0"/>
              <a:ea typeface="Arial Unicode MS"/>
              <a:cs typeface="Arial" panose="020B0604020202020204" pitchFamily="34" charset="0"/>
            </a:endParaRPr>
          </a:p>
          <a:p>
            <a:pPr lvl="0">
              <a:lnSpc>
                <a:spcPct val="110000"/>
              </a:lnSpc>
              <a:spcBef>
                <a:spcPts val="190"/>
              </a:spcBef>
            </a:pPr>
            <a:r>
              <a:rPr lang="en-GB" sz="800" dirty="0">
                <a:solidFill>
                  <a:srgbClr val="005A8C"/>
                </a:solidFill>
                <a:latin typeface="Arial" panose="020B0604020202020204" pitchFamily="34" charset="0"/>
                <a:ea typeface="SimSun" panose="02010600030101010101" pitchFamily="2" charset="-122"/>
                <a:cs typeface="Arial" panose="020B0604020202020204" pitchFamily="34" charset="0"/>
              </a:rPr>
              <a:t>This document may contain statements, beliefs and opinions which are forward-looking and reflect current expectations and projections about future events as of the date of this document.  By their nature, forward-looking statements involve a number of risks, uncertainties and assumptions that could cause actual results or events to differ materially from those expressed or implied by forward-looking statements which could adversely affect the outcome and financial effects of the plans and events described.  Forward looking statements contained in this document regarding past trends or activities should not be taken as a representation that such trends or activities will continue in the future.  You are cautioned not to put undue reliance on these forward-looking statements.  Forward-looking statements speak only as of the date they are made, and Acheron assumes no obligation to update or revise any of them in light of new information, future events or otherwise.</a:t>
            </a:r>
            <a:br>
              <a:rPr lang="en-GB" sz="800" dirty="0">
                <a:solidFill>
                  <a:srgbClr val="005A8C"/>
                </a:solidFill>
                <a:latin typeface="Book Antiqua" panose="02040602050305030304" pitchFamily="18" charset="0"/>
                <a:ea typeface="SimSun" panose="02010600030101010101" pitchFamily="2" charset="-122"/>
                <a:cs typeface="Times New Roman" panose="02020603050405020304" pitchFamily="18" charset="0"/>
              </a:rPr>
            </a:br>
            <a:endParaRPr lang="en-GB" sz="1050" dirty="0">
              <a:solidFill>
                <a:prstClr val="black"/>
              </a:solidFill>
              <a:latin typeface="Arial" panose="020B0604020202020204" pitchFamily="34" charset="0"/>
              <a:ea typeface="Arial Unicode MS"/>
            </a:endParaRPr>
          </a:p>
        </p:txBody>
      </p:sp>
    </p:spTree>
    <p:extLst>
      <p:ext uri="{BB962C8B-B14F-4D97-AF65-F5344CB8AC3E}">
        <p14:creationId xmlns:p14="http://schemas.microsoft.com/office/powerpoint/2010/main" val="61250513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Slide Number Placeholder 3">
            <a:extLst>
              <a:ext uri="{FF2B5EF4-FFF2-40B4-BE49-F238E27FC236}">
                <a16:creationId xmlns:a16="http://schemas.microsoft.com/office/drawing/2014/main" id="{9AC4BDCA-C368-4B66-AE70-1AF84A2D5E93}"/>
              </a:ext>
            </a:extLst>
          </p:cNvPr>
          <p:cNvSpPr>
            <a:spLocks noGrp="1"/>
          </p:cNvSpPr>
          <p:nvPr>
            <p:ph type="sldNum" sz="quarter" idx="12"/>
          </p:nvPr>
        </p:nvSpPr>
        <p:spPr>
          <a:xfrm>
            <a:off x="8410536" y="6402421"/>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2</a:t>
            </a:fld>
            <a:endParaRPr lang="en-US" sz="800" dirty="0">
              <a:latin typeface="Arial" panose="020B0604020202020204" pitchFamily="34" charset="0"/>
              <a:cs typeface="Arial" panose="020B0604020202020204" pitchFamily="34" charset="0"/>
            </a:endParaRPr>
          </a:p>
        </p:txBody>
      </p:sp>
      <p:pic>
        <p:nvPicPr>
          <p:cNvPr id="11" name="Picture 10" descr="A close up of a sign&#10;&#10;Description automatically generated">
            <a:extLst>
              <a:ext uri="{FF2B5EF4-FFF2-40B4-BE49-F238E27FC236}">
                <a16:creationId xmlns:a16="http://schemas.microsoft.com/office/drawing/2014/main" id="{84647CE8-67EF-40D3-BCB4-D57FD68D521E}"/>
              </a:ext>
            </a:extLst>
          </p:cNvPr>
          <p:cNvPicPr>
            <a:picLocks noChangeAspect="1"/>
          </p:cNvPicPr>
          <p:nvPr/>
        </p:nvPicPr>
        <p:blipFill>
          <a:blip r:embed="rId3"/>
          <a:stretch>
            <a:fillRect/>
          </a:stretch>
        </p:blipFill>
        <p:spPr>
          <a:xfrm>
            <a:off x="7735031" y="486980"/>
            <a:ext cx="1234798" cy="523220"/>
          </a:xfrm>
          <a:prstGeom prst="rect">
            <a:avLst/>
          </a:prstGeom>
        </p:spPr>
      </p:pic>
      <p:cxnSp>
        <p:nvCxnSpPr>
          <p:cNvPr id="6" name="Straight Connector 5">
            <a:extLst>
              <a:ext uri="{FF2B5EF4-FFF2-40B4-BE49-F238E27FC236}">
                <a16:creationId xmlns:a16="http://schemas.microsoft.com/office/drawing/2014/main" id="{FE678F1C-AEC7-446F-93AB-2765E0A45A9A}"/>
              </a:ext>
            </a:extLst>
          </p:cNvPr>
          <p:cNvCxnSpPr/>
          <p:nvPr/>
        </p:nvCxnSpPr>
        <p:spPr>
          <a:xfrm>
            <a:off x="0" y="1143000"/>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3" name="TextBox 12">
            <a:extLst>
              <a:ext uri="{FF2B5EF4-FFF2-40B4-BE49-F238E27FC236}">
                <a16:creationId xmlns:a16="http://schemas.microsoft.com/office/drawing/2014/main" id="{06C9BC9B-76D1-423B-A638-A79C734C8E75}"/>
              </a:ext>
            </a:extLst>
          </p:cNvPr>
          <p:cNvSpPr txBox="1"/>
          <p:nvPr/>
        </p:nvSpPr>
        <p:spPr>
          <a:xfrm>
            <a:off x="174171" y="491715"/>
            <a:ext cx="1425390"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Agenda</a:t>
            </a:r>
          </a:p>
        </p:txBody>
      </p:sp>
      <p:sp>
        <p:nvSpPr>
          <p:cNvPr id="2" name="Rectangle 1">
            <a:extLst>
              <a:ext uri="{FF2B5EF4-FFF2-40B4-BE49-F238E27FC236}">
                <a16:creationId xmlns:a16="http://schemas.microsoft.com/office/drawing/2014/main" id="{CBA5ABC3-A589-4427-A07F-66B54642990C}"/>
              </a:ext>
            </a:extLst>
          </p:cNvPr>
          <p:cNvSpPr/>
          <p:nvPr/>
        </p:nvSpPr>
        <p:spPr>
          <a:xfrm>
            <a:off x="279630" y="1550352"/>
            <a:ext cx="4572000" cy="1815882"/>
          </a:xfrm>
          <a:prstGeom prst="rect">
            <a:avLst/>
          </a:prstGeom>
        </p:spPr>
        <p:txBody>
          <a:bodyPr>
            <a:spAutoFit/>
          </a:bodyPr>
          <a:lstStyle/>
          <a:p>
            <a:pPr marL="342900" indent="-342900">
              <a:buFont typeface="+mj-lt"/>
              <a:buAutoNum type="arabicPeriod"/>
            </a:pPr>
            <a:r>
              <a:rPr lang="en-US" sz="1600" dirty="0">
                <a:latin typeface="Arial" panose="020B0604020202020204" pitchFamily="34" charset="0"/>
                <a:cs typeface="Arial" panose="020B0604020202020204" pitchFamily="34" charset="0"/>
              </a:rPr>
              <a:t>Investment overview </a:t>
            </a:r>
          </a:p>
          <a:p>
            <a:pPr marL="342900" indent="-342900">
              <a:buFont typeface="+mj-lt"/>
              <a:buAutoNum type="arabicPeriod"/>
            </a:pPr>
            <a:endParaRPr lang="en-US" sz="1600" dirty="0">
              <a:latin typeface="Arial" panose="020B0604020202020204" pitchFamily="34" charset="0"/>
              <a:cs typeface="Arial" panose="020B0604020202020204" pitchFamily="34" charset="0"/>
            </a:endParaRPr>
          </a:p>
          <a:p>
            <a:pPr marL="342900" indent="-342900">
              <a:buFont typeface="+mj-lt"/>
              <a:buAutoNum type="arabicPeriod"/>
            </a:pPr>
            <a:r>
              <a:rPr lang="en-US" sz="1600" dirty="0">
                <a:latin typeface="Arial" panose="020B0604020202020204" pitchFamily="34" charset="0"/>
                <a:cs typeface="Arial" panose="020B0604020202020204" pitchFamily="34" charset="0"/>
              </a:rPr>
              <a:t>F</a:t>
            </a:r>
            <a:r>
              <a:rPr lang="en-US" altLang="zh-CN" sz="1600" dirty="0">
                <a:latin typeface="Arial" panose="020B0604020202020204" pitchFamily="34" charset="0"/>
                <a:cs typeface="Arial" panose="020B0604020202020204" pitchFamily="34" charset="0"/>
              </a:rPr>
              <a:t>inancial highlights</a:t>
            </a:r>
          </a:p>
          <a:p>
            <a:pPr marL="342900" indent="-342900">
              <a:buFont typeface="+mj-lt"/>
              <a:buAutoNum type="arabicPeriod"/>
            </a:pPr>
            <a:endParaRPr lang="en-US" altLang="zh-CN" sz="1600" dirty="0">
              <a:latin typeface="Arial" panose="020B0604020202020204" pitchFamily="34" charset="0"/>
              <a:cs typeface="Arial" panose="020B0604020202020204" pitchFamily="34" charset="0"/>
            </a:endParaRPr>
          </a:p>
          <a:p>
            <a:pPr marL="342900" indent="-342900">
              <a:buFont typeface="+mj-lt"/>
              <a:buAutoNum type="arabicPeriod"/>
            </a:pPr>
            <a:r>
              <a:rPr lang="en-US" sz="1600" dirty="0">
                <a:latin typeface="Arial" panose="020B0604020202020204" pitchFamily="34" charset="0"/>
                <a:cs typeface="Arial" panose="020B0604020202020204" pitchFamily="34" charset="0"/>
              </a:rPr>
              <a:t>P</a:t>
            </a:r>
            <a:r>
              <a:rPr lang="en-US" altLang="zh-CN" sz="1600" dirty="0">
                <a:latin typeface="Arial" panose="020B0604020202020204" pitchFamily="34" charset="0"/>
                <a:cs typeface="Arial" panose="020B0604020202020204" pitchFamily="34" charset="0"/>
              </a:rPr>
              <a:t>ortfolio composition</a:t>
            </a:r>
          </a:p>
          <a:p>
            <a:pPr marL="342900" indent="-342900">
              <a:buFont typeface="+mj-lt"/>
              <a:buAutoNum type="arabicPeriod"/>
            </a:pPr>
            <a:endParaRPr lang="en-US" altLang="zh-CN" sz="1600" dirty="0">
              <a:latin typeface="Arial" panose="020B0604020202020204" pitchFamily="34" charset="0"/>
              <a:cs typeface="Arial" panose="020B0604020202020204" pitchFamily="34" charset="0"/>
            </a:endParaRPr>
          </a:p>
          <a:p>
            <a:pPr marL="342900" indent="-342900">
              <a:buFont typeface="+mj-lt"/>
              <a:buAutoNum type="arabicPeriod"/>
            </a:pPr>
            <a:r>
              <a:rPr lang="en-US" sz="1600" dirty="0">
                <a:latin typeface="Arial" panose="020B0604020202020204" pitchFamily="34" charset="0"/>
                <a:cs typeface="Arial" panose="020B0604020202020204" pitchFamily="34" charset="0"/>
              </a:rPr>
              <a:t>Maturity updates</a:t>
            </a:r>
            <a:endParaRPr lang="en-GB" sz="16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77669897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Slide Number Placeholder 3">
            <a:extLst>
              <a:ext uri="{FF2B5EF4-FFF2-40B4-BE49-F238E27FC236}">
                <a16:creationId xmlns:a16="http://schemas.microsoft.com/office/drawing/2014/main" id="{9AC4BDCA-C368-4B66-AE70-1AF84A2D5E93}"/>
              </a:ext>
            </a:extLst>
          </p:cNvPr>
          <p:cNvSpPr>
            <a:spLocks noGrp="1"/>
          </p:cNvSpPr>
          <p:nvPr>
            <p:ph type="sldNum" sz="quarter" idx="12"/>
          </p:nvPr>
        </p:nvSpPr>
        <p:spPr>
          <a:xfrm>
            <a:off x="8494238" y="6366887"/>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3</a:t>
            </a:fld>
            <a:endParaRPr lang="en-US" sz="800" dirty="0">
              <a:latin typeface="Arial" panose="020B0604020202020204" pitchFamily="34" charset="0"/>
              <a:cs typeface="Arial" panose="020B0604020202020204" pitchFamily="34" charset="0"/>
            </a:endParaRPr>
          </a:p>
        </p:txBody>
      </p:sp>
      <p:pic>
        <p:nvPicPr>
          <p:cNvPr id="11" name="Picture 10" descr="A close up of a sign&#10;&#10;Description automatically generated">
            <a:extLst>
              <a:ext uri="{FF2B5EF4-FFF2-40B4-BE49-F238E27FC236}">
                <a16:creationId xmlns:a16="http://schemas.microsoft.com/office/drawing/2014/main" id="{84647CE8-67EF-40D3-BCB4-D57FD68D521E}"/>
              </a:ext>
            </a:extLst>
          </p:cNvPr>
          <p:cNvPicPr>
            <a:picLocks noChangeAspect="1"/>
          </p:cNvPicPr>
          <p:nvPr/>
        </p:nvPicPr>
        <p:blipFill>
          <a:blip r:embed="rId3"/>
          <a:stretch>
            <a:fillRect/>
          </a:stretch>
        </p:blipFill>
        <p:spPr>
          <a:xfrm>
            <a:off x="7735031" y="486980"/>
            <a:ext cx="1234798" cy="523220"/>
          </a:xfrm>
          <a:prstGeom prst="rect">
            <a:avLst/>
          </a:prstGeom>
        </p:spPr>
      </p:pic>
      <p:cxnSp>
        <p:nvCxnSpPr>
          <p:cNvPr id="6" name="Straight Connector 5">
            <a:extLst>
              <a:ext uri="{FF2B5EF4-FFF2-40B4-BE49-F238E27FC236}">
                <a16:creationId xmlns:a16="http://schemas.microsoft.com/office/drawing/2014/main" id="{FE678F1C-AEC7-446F-93AB-2765E0A45A9A}"/>
              </a:ext>
            </a:extLst>
          </p:cNvPr>
          <p:cNvCxnSpPr/>
          <p:nvPr/>
        </p:nvCxnSpPr>
        <p:spPr>
          <a:xfrm>
            <a:off x="0" y="1143000"/>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3" name="TextBox 12">
            <a:extLst>
              <a:ext uri="{FF2B5EF4-FFF2-40B4-BE49-F238E27FC236}">
                <a16:creationId xmlns:a16="http://schemas.microsoft.com/office/drawing/2014/main" id="{06C9BC9B-76D1-423B-A638-A79C734C8E75}"/>
              </a:ext>
            </a:extLst>
          </p:cNvPr>
          <p:cNvSpPr txBox="1"/>
          <p:nvPr/>
        </p:nvSpPr>
        <p:spPr>
          <a:xfrm>
            <a:off x="174171" y="491715"/>
            <a:ext cx="3940502"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1. Investment Overview</a:t>
            </a:r>
          </a:p>
        </p:txBody>
      </p:sp>
      <p:sp>
        <p:nvSpPr>
          <p:cNvPr id="3" name="Rectangle 2">
            <a:extLst>
              <a:ext uri="{FF2B5EF4-FFF2-40B4-BE49-F238E27FC236}">
                <a16:creationId xmlns:a16="http://schemas.microsoft.com/office/drawing/2014/main" id="{F7F3A498-5A1C-4E72-8596-5CCFDD67D13E}"/>
              </a:ext>
            </a:extLst>
          </p:cNvPr>
          <p:cNvSpPr/>
          <p:nvPr/>
        </p:nvSpPr>
        <p:spPr>
          <a:xfrm>
            <a:off x="174170" y="1293067"/>
            <a:ext cx="8599715" cy="3046988"/>
          </a:xfrm>
          <a:prstGeom prst="rect">
            <a:avLst/>
          </a:prstGeom>
        </p:spPr>
        <p:txBody>
          <a:bodyPr wrap="square">
            <a:spAutoFit/>
          </a:bodyPr>
          <a:lstStyle/>
          <a:p>
            <a:r>
              <a:rPr lang="en-GB" sz="1600" b="1" dirty="0">
                <a:latin typeface="Arial" panose="020B0604020202020204" pitchFamily="34" charset="0"/>
                <a:cs typeface="Arial" panose="020B0604020202020204" pitchFamily="34" charset="0"/>
              </a:rPr>
              <a:t>Principal Activity</a:t>
            </a:r>
          </a:p>
          <a:p>
            <a:endParaRPr lang="en-GB" sz="1600" dirty="0">
              <a:latin typeface="Arial" panose="020B0604020202020204" pitchFamily="34" charset="0"/>
              <a:cs typeface="Arial" panose="020B0604020202020204" pitchFamily="34" charset="0"/>
            </a:endParaRPr>
          </a:p>
          <a:p>
            <a:r>
              <a:rPr lang="en-GB" sz="1600" dirty="0">
                <a:latin typeface="Arial" panose="020B0604020202020204" pitchFamily="34" charset="0"/>
                <a:cs typeface="Arial" panose="020B0604020202020204" pitchFamily="34" charset="0"/>
              </a:rPr>
              <a:t>The principal activity of the Company is to manage portfolios of whole and fractional interests in life settlement policies issued by life insurance companies operating predominantly in the United States.</a:t>
            </a:r>
          </a:p>
          <a:p>
            <a:endParaRPr lang="en-GB" sz="1600" dirty="0">
              <a:latin typeface="Arial" panose="020B0604020202020204" pitchFamily="34" charset="0"/>
              <a:cs typeface="Arial" panose="020B0604020202020204" pitchFamily="34" charset="0"/>
            </a:endParaRPr>
          </a:p>
          <a:p>
            <a:r>
              <a:rPr lang="en-GB" sz="1600" dirty="0">
                <a:latin typeface="Arial" panose="020B0604020202020204" pitchFamily="34" charset="0"/>
                <a:cs typeface="Arial" panose="020B0604020202020204" pitchFamily="34" charset="0"/>
              </a:rPr>
              <a:t>The life settlement market enables individuals to sell their life insurance policies to investors at a higher cash value than they would otherwise receive from insurance companies (if they were cancelled or surrendered at the date of sale). The Company aims to manage portfolios of life settlement products so that the realised value of the policy maturities exceeds the aggregate cost of acquiring the policies, ongoing premiums, management fees and other operational costs.</a:t>
            </a:r>
          </a:p>
        </p:txBody>
      </p:sp>
    </p:spTree>
    <p:extLst>
      <p:ext uri="{BB962C8B-B14F-4D97-AF65-F5344CB8AC3E}">
        <p14:creationId xmlns:p14="http://schemas.microsoft.com/office/powerpoint/2010/main" val="17321368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Slide Number Placeholder 3">
            <a:extLst>
              <a:ext uri="{FF2B5EF4-FFF2-40B4-BE49-F238E27FC236}">
                <a16:creationId xmlns:a16="http://schemas.microsoft.com/office/drawing/2014/main" id="{9AC4BDCA-C368-4B66-AE70-1AF84A2D5E93}"/>
              </a:ext>
            </a:extLst>
          </p:cNvPr>
          <p:cNvSpPr>
            <a:spLocks noGrp="1"/>
          </p:cNvSpPr>
          <p:nvPr>
            <p:ph type="sldNum" sz="quarter" idx="12"/>
          </p:nvPr>
        </p:nvSpPr>
        <p:spPr>
          <a:xfrm>
            <a:off x="8494223" y="6366887"/>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4</a:t>
            </a:fld>
            <a:endParaRPr lang="en-US" sz="800" dirty="0">
              <a:latin typeface="Arial" panose="020B0604020202020204" pitchFamily="34" charset="0"/>
              <a:cs typeface="Arial" panose="020B0604020202020204" pitchFamily="34" charset="0"/>
            </a:endParaRPr>
          </a:p>
        </p:txBody>
      </p:sp>
      <p:pic>
        <p:nvPicPr>
          <p:cNvPr id="11" name="Picture 10" descr="A close up of a sign&#10;&#10;Description automatically generated">
            <a:extLst>
              <a:ext uri="{FF2B5EF4-FFF2-40B4-BE49-F238E27FC236}">
                <a16:creationId xmlns:a16="http://schemas.microsoft.com/office/drawing/2014/main" id="{84647CE8-67EF-40D3-BCB4-D57FD68D521E}"/>
              </a:ext>
            </a:extLst>
          </p:cNvPr>
          <p:cNvPicPr>
            <a:picLocks noChangeAspect="1"/>
          </p:cNvPicPr>
          <p:nvPr/>
        </p:nvPicPr>
        <p:blipFill>
          <a:blip r:embed="rId3"/>
          <a:stretch>
            <a:fillRect/>
          </a:stretch>
        </p:blipFill>
        <p:spPr>
          <a:xfrm>
            <a:off x="7735031" y="486980"/>
            <a:ext cx="1234798" cy="523220"/>
          </a:xfrm>
          <a:prstGeom prst="rect">
            <a:avLst/>
          </a:prstGeom>
        </p:spPr>
      </p:pic>
      <p:cxnSp>
        <p:nvCxnSpPr>
          <p:cNvPr id="6" name="Straight Connector 5">
            <a:extLst>
              <a:ext uri="{FF2B5EF4-FFF2-40B4-BE49-F238E27FC236}">
                <a16:creationId xmlns:a16="http://schemas.microsoft.com/office/drawing/2014/main" id="{FE678F1C-AEC7-446F-93AB-2765E0A45A9A}"/>
              </a:ext>
            </a:extLst>
          </p:cNvPr>
          <p:cNvCxnSpPr/>
          <p:nvPr/>
        </p:nvCxnSpPr>
        <p:spPr>
          <a:xfrm>
            <a:off x="0" y="1143000"/>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3" name="TextBox 12">
            <a:extLst>
              <a:ext uri="{FF2B5EF4-FFF2-40B4-BE49-F238E27FC236}">
                <a16:creationId xmlns:a16="http://schemas.microsoft.com/office/drawing/2014/main" id="{06C9BC9B-76D1-423B-A638-A79C734C8E75}"/>
              </a:ext>
            </a:extLst>
          </p:cNvPr>
          <p:cNvSpPr txBox="1"/>
          <p:nvPr/>
        </p:nvSpPr>
        <p:spPr>
          <a:xfrm>
            <a:off x="174171" y="491715"/>
            <a:ext cx="2842445"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The Investments</a:t>
            </a:r>
          </a:p>
        </p:txBody>
      </p:sp>
      <p:sp>
        <p:nvSpPr>
          <p:cNvPr id="7" name="TextBox 6">
            <a:extLst>
              <a:ext uri="{FF2B5EF4-FFF2-40B4-BE49-F238E27FC236}">
                <a16:creationId xmlns:a16="http://schemas.microsoft.com/office/drawing/2014/main" id="{87EB2A9A-66F0-422A-B74C-4C3A6483202D}"/>
              </a:ext>
            </a:extLst>
          </p:cNvPr>
          <p:cNvSpPr txBox="1"/>
          <p:nvPr/>
        </p:nvSpPr>
        <p:spPr>
          <a:xfrm>
            <a:off x="174171" y="1112611"/>
            <a:ext cx="8400512" cy="4570482"/>
          </a:xfrm>
          <a:prstGeom prst="rect">
            <a:avLst/>
          </a:prstGeom>
          <a:noFill/>
        </p:spPr>
        <p:txBody>
          <a:bodyPr wrap="square" rtlCol="0">
            <a:spAutoFit/>
          </a:bodyPr>
          <a:lstStyle/>
          <a:p>
            <a:endParaRPr lang="en-GB" sz="1700" dirty="0"/>
          </a:p>
          <a:p>
            <a:r>
              <a:rPr lang="en-GB" sz="1600" dirty="0">
                <a:latin typeface="Arial" panose="020B0604020202020204" pitchFamily="34" charset="0"/>
                <a:cs typeface="Arial" panose="020B0604020202020204" pitchFamily="34" charset="0"/>
              </a:rPr>
              <a:t>The Company’s investment objective is to generate long-term returns for investors by investing in the life settlement market. We seek to achieve this through each of our separate Share Classes:</a:t>
            </a:r>
          </a:p>
          <a:p>
            <a:endParaRPr lang="en-GB" sz="1600" dirty="0">
              <a:latin typeface="Arial" panose="020B0604020202020204" pitchFamily="34" charset="0"/>
              <a:cs typeface="Arial" panose="020B0604020202020204" pitchFamily="34" charset="0"/>
            </a:endParaRPr>
          </a:p>
          <a:p>
            <a:pPr marL="285750" indent="-285750">
              <a:buFont typeface="Arial" panose="020B0604020202020204" pitchFamily="34" charset="0"/>
              <a:buChar char="•"/>
            </a:pPr>
            <a:r>
              <a:rPr lang="en-GB" sz="1600" dirty="0">
                <a:latin typeface="Arial" panose="020B0604020202020204" pitchFamily="34" charset="0"/>
                <a:cs typeface="Arial" panose="020B0604020202020204" pitchFamily="34" charset="0"/>
              </a:rPr>
              <a:t>Ordinary A Share Class (“LSAA”) invests in life insurance policies acquired from special or "distressed" situations, with exposure to both HIV (average age mid to late 50s) and elderly insureds (average age mid to late 80s). It is widely diversified by gender and the number of lives with circa 4,600 underlying policies. LSAA has exposure to whole and fractional policies.</a:t>
            </a:r>
          </a:p>
          <a:p>
            <a:endParaRPr lang="en-GB" sz="1600" dirty="0">
              <a:latin typeface="Arial" panose="020B0604020202020204" pitchFamily="34" charset="0"/>
              <a:cs typeface="Arial" panose="020B0604020202020204" pitchFamily="34" charset="0"/>
            </a:endParaRPr>
          </a:p>
          <a:p>
            <a:pPr marL="285750" indent="-285750">
              <a:buFont typeface="Arial" panose="020B0604020202020204" pitchFamily="34" charset="0"/>
              <a:buChar char="•"/>
            </a:pPr>
            <a:r>
              <a:rPr lang="en-GB" sz="1600" dirty="0">
                <a:latin typeface="Arial" panose="020B0604020202020204" pitchFamily="34" charset="0"/>
                <a:cs typeface="Arial" panose="020B0604020202020204" pitchFamily="34" charset="0"/>
              </a:rPr>
              <a:t>Ordinary B Share Class (“LSAB”) invests in life insurance policies exposed only to elderly insureds (average age mid to late 80s). Class B has exposure to whole and fractional policies.</a:t>
            </a:r>
          </a:p>
          <a:p>
            <a:endParaRPr lang="en-GB" sz="1600" dirty="0">
              <a:latin typeface="Arial" panose="020B0604020202020204" pitchFamily="34" charset="0"/>
              <a:cs typeface="Arial" panose="020B0604020202020204" pitchFamily="34" charset="0"/>
            </a:endParaRPr>
          </a:p>
          <a:p>
            <a:pPr marL="285750" indent="-285750">
              <a:buFont typeface="Arial" panose="020B0604020202020204" pitchFamily="34" charset="0"/>
              <a:buChar char="•"/>
            </a:pPr>
            <a:r>
              <a:rPr lang="en-GB" sz="1600" dirty="0">
                <a:latin typeface="Arial" panose="020B0604020202020204" pitchFamily="34" charset="0"/>
                <a:cs typeface="Arial" panose="020B0604020202020204" pitchFamily="34" charset="0"/>
              </a:rPr>
              <a:t>Ordinary D &amp; E Share Classes (“LSAD” and “LSAE”) - both these Share Classes invest in separate portfolios comprising predominantly fractional policies with exposure to both HIV or elderly insureds, where the LSAA and/or LSAB are already fractional owners</a:t>
            </a:r>
            <a:r>
              <a:rPr lang="en-GB" dirty="0"/>
              <a:t>.</a:t>
            </a:r>
          </a:p>
        </p:txBody>
      </p:sp>
    </p:spTree>
    <p:extLst>
      <p:ext uri="{BB962C8B-B14F-4D97-AF65-F5344CB8AC3E}">
        <p14:creationId xmlns:p14="http://schemas.microsoft.com/office/powerpoint/2010/main" val="423739902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re 1"/>
          <p:cNvSpPr txBox="1">
            <a:spLocks/>
          </p:cNvSpPr>
          <p:nvPr/>
        </p:nvSpPr>
        <p:spPr>
          <a:xfrm>
            <a:off x="571472" y="3857628"/>
            <a:ext cx="7772400" cy="1470025"/>
          </a:xfrm>
          <a:prstGeom prst="rect">
            <a:avLst/>
          </a:prstGeom>
        </p:spPr>
        <p:txBody>
          <a:bodyPr vert="horz" lIns="91440" tIns="45720" rIns="91440" bIns="45720" rtlCol="0" anchor="ctr">
            <a:norm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endParaRPr kumimoji="0" lang="fr-BE" sz="3000" b="1" i="0" u="none" strike="noStrike" kern="1200" cap="none" spc="0" normalizeH="0" baseline="0" noProof="0" dirty="0">
              <a:ln>
                <a:noFill/>
              </a:ln>
              <a:solidFill>
                <a:schemeClr val="accent1">
                  <a:lumMod val="75000"/>
                </a:schemeClr>
              </a:solidFill>
              <a:effectLst/>
              <a:uLnTx/>
              <a:uFillTx/>
              <a:latin typeface="+mj-lt"/>
              <a:ea typeface="+mj-ea"/>
              <a:cs typeface="+mj-cs"/>
            </a:endParaRPr>
          </a:p>
        </p:txBody>
      </p:sp>
      <p:sp>
        <p:nvSpPr>
          <p:cNvPr id="6" name="ZoneTexte 5"/>
          <p:cNvSpPr txBox="1"/>
          <p:nvPr/>
        </p:nvSpPr>
        <p:spPr>
          <a:xfrm>
            <a:off x="7658100" y="6419850"/>
            <a:ext cx="184731" cy="369332"/>
          </a:xfrm>
          <a:prstGeom prst="rect">
            <a:avLst/>
          </a:prstGeom>
          <a:noFill/>
        </p:spPr>
        <p:txBody>
          <a:bodyPr wrap="none" rtlCol="0">
            <a:spAutoFit/>
          </a:bodyPr>
          <a:lstStyle/>
          <a:p>
            <a:endParaRPr lang="fr-LU" dirty="0"/>
          </a:p>
        </p:txBody>
      </p:sp>
      <p:sp>
        <p:nvSpPr>
          <p:cNvPr id="9" name="Titre 1">
            <a:extLst>
              <a:ext uri="{FF2B5EF4-FFF2-40B4-BE49-F238E27FC236}">
                <a16:creationId xmlns:a16="http://schemas.microsoft.com/office/drawing/2014/main" id="{36ECBAC8-5CE4-41F4-8FA8-9DA4C7479DFF}"/>
              </a:ext>
            </a:extLst>
          </p:cNvPr>
          <p:cNvSpPr txBox="1">
            <a:spLocks/>
          </p:cNvSpPr>
          <p:nvPr/>
        </p:nvSpPr>
        <p:spPr>
          <a:xfrm>
            <a:off x="503315" y="1041692"/>
            <a:ext cx="7772400" cy="1470025"/>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algn="l"/>
            <a:endParaRPr lang="fr-BE" sz="2400" dirty="0"/>
          </a:p>
        </p:txBody>
      </p:sp>
      <p:graphicFrame>
        <p:nvGraphicFramePr>
          <p:cNvPr id="10" name="Table 9">
            <a:extLst>
              <a:ext uri="{FF2B5EF4-FFF2-40B4-BE49-F238E27FC236}">
                <a16:creationId xmlns:a16="http://schemas.microsoft.com/office/drawing/2014/main" id="{1BB73FEB-696F-444F-B62F-BCF15EDC07AD}"/>
              </a:ext>
            </a:extLst>
          </p:cNvPr>
          <p:cNvGraphicFramePr>
            <a:graphicFrameLocks noGrp="1"/>
          </p:cNvGraphicFramePr>
          <p:nvPr>
            <p:extLst>
              <p:ext uri="{D42A27DB-BD31-4B8C-83A1-F6EECF244321}">
                <p14:modId xmlns:p14="http://schemas.microsoft.com/office/powerpoint/2010/main" val="875654482"/>
              </p:ext>
            </p:extLst>
          </p:nvPr>
        </p:nvGraphicFramePr>
        <p:xfrm>
          <a:off x="304125" y="1667460"/>
          <a:ext cx="8535749" cy="4020907"/>
        </p:xfrm>
        <a:graphic>
          <a:graphicData uri="http://schemas.openxmlformats.org/drawingml/2006/table">
            <a:tbl>
              <a:tblPr firstRow="1" firstCol="1" bandRow="1">
                <a:tableStyleId>{5C22544A-7EE6-4342-B048-85BDC9FD1C3A}</a:tableStyleId>
              </a:tblPr>
              <a:tblGrid>
                <a:gridCol w="1535719">
                  <a:extLst>
                    <a:ext uri="{9D8B030D-6E8A-4147-A177-3AD203B41FA5}">
                      <a16:colId xmlns:a16="http://schemas.microsoft.com/office/drawing/2014/main" val="2491416644"/>
                    </a:ext>
                  </a:extLst>
                </a:gridCol>
                <a:gridCol w="1766279">
                  <a:extLst>
                    <a:ext uri="{9D8B030D-6E8A-4147-A177-3AD203B41FA5}">
                      <a16:colId xmlns:a16="http://schemas.microsoft.com/office/drawing/2014/main" val="618175259"/>
                    </a:ext>
                  </a:extLst>
                </a:gridCol>
                <a:gridCol w="1719305">
                  <a:extLst>
                    <a:ext uri="{9D8B030D-6E8A-4147-A177-3AD203B41FA5}">
                      <a16:colId xmlns:a16="http://schemas.microsoft.com/office/drawing/2014/main" val="746357581"/>
                    </a:ext>
                  </a:extLst>
                </a:gridCol>
                <a:gridCol w="1792586">
                  <a:extLst>
                    <a:ext uri="{9D8B030D-6E8A-4147-A177-3AD203B41FA5}">
                      <a16:colId xmlns:a16="http://schemas.microsoft.com/office/drawing/2014/main" val="1679201460"/>
                    </a:ext>
                  </a:extLst>
                </a:gridCol>
                <a:gridCol w="1721860">
                  <a:extLst>
                    <a:ext uri="{9D8B030D-6E8A-4147-A177-3AD203B41FA5}">
                      <a16:colId xmlns:a16="http://schemas.microsoft.com/office/drawing/2014/main" val="2271954902"/>
                    </a:ext>
                  </a:extLst>
                </a:gridCol>
              </a:tblGrid>
              <a:tr h="628161">
                <a:tc>
                  <a:txBody>
                    <a:bodyPr/>
                    <a:lstStyle/>
                    <a:p>
                      <a:pP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fontAlgn="base">
                        <a:lnSpc>
                          <a:spcPct val="107000"/>
                        </a:lnSpc>
                        <a:spcAft>
                          <a:spcPts val="800"/>
                        </a:spcAft>
                      </a:pPr>
                      <a:r>
                        <a:rPr lang="en-GB" sz="1200" dirty="0">
                          <a:effectLst/>
                          <a:latin typeface="Arial" panose="020B0604020202020204" pitchFamily="34" charset="0"/>
                          <a:cs typeface="Arial" panose="020B0604020202020204" pitchFamily="34" charset="0"/>
                        </a:rPr>
                        <a:t>Share Class</a:t>
                      </a:r>
                    </a:p>
                    <a:p>
                      <a:pPr fontAlgn="base">
                        <a:lnSpc>
                          <a:spcPct val="107000"/>
                        </a:lnSpc>
                        <a:spcAft>
                          <a:spcPts val="800"/>
                        </a:spcAft>
                      </a:pPr>
                      <a:r>
                        <a:rPr lang="en-GB" sz="1200" dirty="0">
                          <a:effectLst/>
                          <a:latin typeface="Arial" panose="020B0604020202020204" pitchFamily="34" charset="0"/>
                          <a:cs typeface="Arial" panose="020B0604020202020204" pitchFamily="34" charset="0"/>
                        </a:rPr>
                        <a:t> </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gridSpan="2">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LSAA</a:t>
                      </a:r>
                    </a:p>
                    <a:p>
                      <a:pPr algn="l" fontAlgn="base">
                        <a:lnSpc>
                          <a:spcPct val="107000"/>
                        </a:lnSpc>
                        <a:spcAft>
                          <a:spcPts val="800"/>
                        </a:spcAft>
                      </a:pPr>
                      <a:r>
                        <a:rPr lang="en-GB" sz="1200" dirty="0">
                          <a:effectLst/>
                          <a:latin typeface="Arial" panose="020B0604020202020204" pitchFamily="34" charset="0"/>
                          <a:ea typeface="Calibri" panose="020F0502020204030204" pitchFamily="34" charset="0"/>
                          <a:cs typeface="Arial" panose="020B0604020202020204" pitchFamily="34" charset="0"/>
                        </a:rPr>
                        <a:t>      </a:t>
                      </a:r>
                    </a:p>
                  </a:txBody>
                  <a:tcPr marL="68580" marR="68580" marT="0" marB="0">
                    <a:solidFill>
                      <a:srgbClr val="009FE3"/>
                    </a:solidFill>
                  </a:tcPr>
                </a:tc>
                <a:tc hMerge="1">
                  <a:txBody>
                    <a:bodyPr/>
                    <a:lstStyle/>
                    <a:p>
                      <a:pPr algn="ctr" fontAlgn="base">
                        <a:lnSpc>
                          <a:spcPct val="107000"/>
                        </a:lnSpc>
                        <a:spcAft>
                          <a:spcPts val="800"/>
                        </a:spcAft>
                      </a:pP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gridSpan="2">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LSAB</a:t>
                      </a:r>
                    </a:p>
                  </a:txBody>
                  <a:tcPr marL="68580" marR="68580" marT="0" marB="0">
                    <a:solidFill>
                      <a:srgbClr val="009FE3"/>
                    </a:solidFill>
                  </a:tcPr>
                </a:tc>
                <a:tc hMerge="1">
                  <a:txBody>
                    <a:bodyPr/>
                    <a:lstStyle/>
                    <a:p>
                      <a:pPr algn="ctr" fontAlgn="base">
                        <a:lnSpc>
                          <a:spcPct val="107000"/>
                        </a:lnSpc>
                        <a:spcAft>
                          <a:spcPts val="800"/>
                        </a:spcAft>
                      </a:pP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3267941411"/>
                  </a:ext>
                </a:extLst>
              </a:tr>
              <a:tr h="342967">
                <a:tc>
                  <a:txBody>
                    <a:bodyPr/>
                    <a:lstStyle/>
                    <a:p>
                      <a:pPr fontAlgn="base">
                        <a:lnSpc>
                          <a:spcPct val="107000"/>
                        </a:lnSpc>
                        <a:spcAft>
                          <a:spcPts val="800"/>
                        </a:spcAft>
                      </a:pPr>
                      <a:r>
                        <a:rPr lang="en-GB" sz="1200" dirty="0">
                          <a:effectLst/>
                          <a:latin typeface="Arial" panose="020B0604020202020204" pitchFamily="34" charset="0"/>
                          <a:ea typeface="Calibri" panose="020F0502020204030204" pitchFamily="34" charset="0"/>
                          <a:cs typeface="Arial" panose="020B0604020202020204" pitchFamily="34" charset="0"/>
                        </a:rPr>
                        <a:t>Dates</a:t>
                      </a:r>
                    </a:p>
                  </a:txBody>
                  <a:tcPr marL="68580" marR="68580" marT="0" marB="0">
                    <a:solidFill>
                      <a:srgbClr val="009FE3"/>
                    </a:solidFill>
                  </a:tcPr>
                </a:tc>
                <a:tc>
                  <a:txBody>
                    <a:bodyPr/>
                    <a:lstStyle/>
                    <a:p>
                      <a:pPr algn="l" fontAlgn="base">
                        <a:lnSpc>
                          <a:spcPct val="107000"/>
                        </a:lnSpc>
                        <a:spcAft>
                          <a:spcPts val="800"/>
                        </a:spcAft>
                      </a:pPr>
                      <a:r>
                        <a:rPr lang="en-GB" sz="1200" b="1" dirty="0">
                          <a:effectLst/>
                          <a:latin typeface="Arial" panose="020B0604020202020204" pitchFamily="34" charset="0"/>
                          <a:ea typeface="Calibri" panose="020F0502020204030204" pitchFamily="34" charset="0"/>
                          <a:cs typeface="Arial" panose="020B0604020202020204" pitchFamily="34" charset="0"/>
                        </a:rPr>
                        <a:t> 01/01/2018-31/12/</a:t>
                      </a:r>
                      <a:r>
                        <a:rPr lang="en-GB" sz="1200" b="1" kern="1200" dirty="0">
                          <a:solidFill>
                            <a:schemeClr val="tx1"/>
                          </a:solidFill>
                          <a:effectLst/>
                          <a:latin typeface="Arial" panose="020B0604020202020204" pitchFamily="34" charset="0"/>
                          <a:ea typeface="Calibri" panose="020F0502020204030204" pitchFamily="34" charset="0"/>
                          <a:cs typeface="Arial" panose="020B0604020202020204" pitchFamily="34" charset="0"/>
                        </a:rPr>
                        <a:t>2018</a:t>
                      </a:r>
                    </a:p>
                  </a:txBody>
                  <a:tcPr marL="68580" marR="68580" marT="0" marB="0">
                    <a:solidFill>
                      <a:srgbClr val="E9EDF4"/>
                    </a:solidFill>
                  </a:tcPr>
                </a:tc>
                <a:tc>
                  <a:txBody>
                    <a:bodyPr/>
                    <a:lstStyle/>
                    <a:p>
                      <a:pPr algn="l" fontAlgn="base">
                        <a:lnSpc>
                          <a:spcPct val="107000"/>
                        </a:lnSpc>
                        <a:spcAft>
                          <a:spcPts val="800"/>
                        </a:spcAft>
                      </a:pPr>
                      <a:r>
                        <a:rPr lang="en-GB" sz="1200" b="1" dirty="0">
                          <a:effectLst/>
                          <a:latin typeface="Arial" panose="020B0604020202020204" pitchFamily="34" charset="0"/>
                          <a:ea typeface="Calibri" panose="020F0502020204030204" pitchFamily="34" charset="0"/>
                          <a:cs typeface="Arial" panose="020B0604020202020204" pitchFamily="34" charset="0"/>
                        </a:rPr>
                        <a:t>01/01/2019-30/04/2019</a:t>
                      </a:r>
                    </a:p>
                  </a:txBody>
                  <a:tcPr marL="68580" marR="68580" marT="0" marB="0">
                    <a:solidFill>
                      <a:srgbClr val="E9EDF4"/>
                    </a:solidFill>
                  </a:tcPr>
                </a:tc>
                <a:tc>
                  <a:txBody>
                    <a:bodyPr/>
                    <a:lstStyle/>
                    <a:p>
                      <a:pPr algn="l" fontAlgn="base">
                        <a:lnSpc>
                          <a:spcPct val="107000"/>
                        </a:lnSpc>
                        <a:spcAft>
                          <a:spcPts val="800"/>
                        </a:spcAft>
                      </a:pPr>
                      <a:r>
                        <a:rPr lang="en-GB" sz="1200" b="1" dirty="0">
                          <a:effectLst/>
                          <a:latin typeface="Arial" panose="020B0604020202020204" pitchFamily="34" charset="0"/>
                          <a:ea typeface="Calibri" panose="020F0502020204030204" pitchFamily="34" charset="0"/>
                          <a:cs typeface="Arial" panose="020B0604020202020204" pitchFamily="34" charset="0"/>
                        </a:rPr>
                        <a:t>01/01/2018-31/12/</a:t>
                      </a:r>
                      <a:r>
                        <a:rPr lang="en-GB" sz="1200" b="1" kern="1200" dirty="0">
                          <a:solidFill>
                            <a:schemeClr val="tx1"/>
                          </a:solidFill>
                          <a:effectLst/>
                          <a:latin typeface="Arial" panose="020B0604020202020204" pitchFamily="34" charset="0"/>
                          <a:ea typeface="Calibri" panose="020F0502020204030204" pitchFamily="34" charset="0"/>
                          <a:cs typeface="Arial" panose="020B0604020202020204" pitchFamily="34" charset="0"/>
                        </a:rPr>
                        <a:t>2018</a:t>
                      </a:r>
                    </a:p>
                  </a:txBody>
                  <a:tcPr marL="68580" marR="68580" marT="0" marB="0">
                    <a:solidFill>
                      <a:srgbClr val="E9EDF4"/>
                    </a:solidFill>
                  </a:tcPr>
                </a:tc>
                <a:tc>
                  <a:txBody>
                    <a:bodyPr/>
                    <a:lstStyle/>
                    <a:p>
                      <a:pPr algn="l" fontAlgn="base">
                        <a:lnSpc>
                          <a:spcPct val="107000"/>
                        </a:lnSpc>
                        <a:spcAft>
                          <a:spcPts val="800"/>
                        </a:spcAft>
                      </a:pPr>
                      <a:r>
                        <a:rPr lang="en-GB" sz="1200" b="1" dirty="0">
                          <a:effectLst/>
                          <a:latin typeface="Arial" panose="020B0604020202020204" pitchFamily="34" charset="0"/>
                          <a:ea typeface="Calibri" panose="020F0502020204030204" pitchFamily="34" charset="0"/>
                          <a:cs typeface="Arial" panose="020B0604020202020204" pitchFamily="34" charset="0"/>
                        </a:rPr>
                        <a:t>01/01/2019-30/04/2019</a:t>
                      </a:r>
                    </a:p>
                  </a:txBody>
                  <a:tcPr marL="68580" marR="68580" marT="0" marB="0">
                    <a:solidFill>
                      <a:srgbClr val="E9EDF4"/>
                    </a:solidFill>
                  </a:tcPr>
                </a:tc>
                <a:extLst>
                  <a:ext uri="{0D108BD9-81ED-4DB2-BD59-A6C34878D82A}">
                    <a16:rowId xmlns:a16="http://schemas.microsoft.com/office/drawing/2014/main" val="1903618538"/>
                  </a:ext>
                </a:extLst>
              </a:tr>
              <a:tr h="428836">
                <a:tc>
                  <a:txBody>
                    <a:bodyPr/>
                    <a:lstStyle/>
                    <a:p>
                      <a:pPr fontAlgn="base">
                        <a:lnSpc>
                          <a:spcPct val="107000"/>
                        </a:lnSpc>
                        <a:spcAft>
                          <a:spcPts val="800"/>
                        </a:spcAft>
                      </a:pPr>
                      <a:r>
                        <a:rPr lang="en-GB" sz="1200" dirty="0">
                          <a:effectLst/>
                          <a:latin typeface="Arial" panose="020B0604020202020204" pitchFamily="34" charset="0"/>
                          <a:cs typeface="Arial" panose="020B0604020202020204" pitchFamily="34" charset="0"/>
                        </a:rPr>
                        <a:t>Shares in Issue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kern="1200" dirty="0">
                          <a:solidFill>
                            <a:schemeClr val="dk1"/>
                          </a:solidFill>
                          <a:effectLst/>
                          <a:latin typeface="Arial" panose="020B0604020202020204" pitchFamily="34" charset="0"/>
                          <a:ea typeface="+mn-ea"/>
                          <a:cs typeface="Arial" panose="020B0604020202020204" pitchFamily="34" charset="0"/>
                        </a:rPr>
                        <a:t>45,446,946</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45,446,946</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kern="1200" dirty="0">
                          <a:solidFill>
                            <a:schemeClr val="dk1"/>
                          </a:solidFill>
                          <a:effectLst/>
                          <a:latin typeface="Arial" panose="020B0604020202020204" pitchFamily="34" charset="0"/>
                          <a:ea typeface="+mn-ea"/>
                          <a:cs typeface="Arial" panose="020B0604020202020204" pitchFamily="34" charset="0"/>
                        </a:rPr>
                        <a:t>14,596,098</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14,596,098</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1291334759"/>
                  </a:ext>
                </a:extLst>
              </a:tr>
              <a:tr h="707581">
                <a:tc>
                  <a:txBody>
                    <a:bodyPr/>
                    <a:lstStyle/>
                    <a:p>
                      <a:pPr fontAlgn="base">
                        <a:lnSpc>
                          <a:spcPct val="107000"/>
                        </a:lnSpc>
                        <a:spcAft>
                          <a:spcPts val="800"/>
                        </a:spcAft>
                      </a:pPr>
                      <a:r>
                        <a:rPr lang="en-GB" sz="1200" dirty="0">
                          <a:effectLst/>
                          <a:latin typeface="Arial" panose="020B0604020202020204" pitchFamily="34" charset="0"/>
                          <a:cs typeface="Arial" panose="020B0604020202020204" pitchFamily="34" charset="0"/>
                        </a:rPr>
                        <a:t>Net assets attributable to shareholders</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91,649,093</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98,243,238</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16,150,211</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15,196,291</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528916895"/>
                  </a:ext>
                </a:extLst>
              </a:tr>
              <a:tr h="428836">
                <a:tc>
                  <a:txBody>
                    <a:bodyPr/>
                    <a:lstStyle/>
                    <a:p>
                      <a:pPr fontAlgn="base">
                        <a:lnSpc>
                          <a:spcPct val="107000"/>
                        </a:lnSpc>
                        <a:spcAft>
                          <a:spcPts val="800"/>
                        </a:spcAft>
                      </a:pPr>
                      <a:r>
                        <a:rPr lang="en-GB" sz="1200" dirty="0">
                          <a:effectLst/>
                          <a:latin typeface="Arial" panose="020B0604020202020204" pitchFamily="34" charset="0"/>
                          <a:cs typeface="Arial" panose="020B0604020202020204" pitchFamily="34" charset="0"/>
                        </a:rPr>
                        <a:t>NAV per share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kern="1200" dirty="0">
                          <a:solidFill>
                            <a:schemeClr val="dk1"/>
                          </a:solidFill>
                          <a:effectLst/>
                          <a:latin typeface="Arial" panose="020B0604020202020204" pitchFamily="34" charset="0"/>
                          <a:ea typeface="+mn-ea"/>
                          <a:cs typeface="Arial" panose="020B0604020202020204" pitchFamily="34" charset="0"/>
                        </a:rPr>
                        <a:t>USD 2.02</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2.16</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1.11</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1.04</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1978075500"/>
                  </a:ext>
                </a:extLst>
              </a:tr>
              <a:tr h="428836">
                <a:tc>
                  <a:txBody>
                    <a:bodyPr/>
                    <a:lstStyle/>
                    <a:p>
                      <a:pPr fontAlgn="base">
                        <a:lnSpc>
                          <a:spcPct val="107000"/>
                        </a:lnSpc>
                        <a:spcAft>
                          <a:spcPts val="800"/>
                        </a:spcAft>
                      </a:pPr>
                      <a:r>
                        <a:rPr lang="en-GB" sz="1200" dirty="0">
                          <a:effectLst/>
                          <a:latin typeface="Arial" panose="020B0604020202020204" pitchFamily="34" charset="0"/>
                          <a:cs typeface="Arial" panose="020B0604020202020204" pitchFamily="34" charset="0"/>
                        </a:rPr>
                        <a:t>Latest share price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kern="1200" dirty="0">
                          <a:solidFill>
                            <a:schemeClr val="dk1"/>
                          </a:solidFill>
                          <a:effectLst/>
                          <a:latin typeface="Arial" panose="020B0604020202020204" pitchFamily="34" charset="0"/>
                          <a:ea typeface="+mn-ea"/>
                          <a:cs typeface="Arial" panose="020B0604020202020204" pitchFamily="34" charset="0"/>
                        </a:rPr>
                        <a:t>USD 1.45</a:t>
                      </a:r>
                    </a:p>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dirty="0">
                          <a:effectLst/>
                          <a:latin typeface="Arial" panose="020B0604020202020204" pitchFamily="34" charset="0"/>
                          <a:ea typeface="Calibri" panose="020F0502020204030204" pitchFamily="34" charset="0"/>
                          <a:cs typeface="Arial" panose="020B0604020202020204" pitchFamily="34" charset="0"/>
                        </a:rPr>
                        <a:t>(as at 31/12/2018)</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1.78</a:t>
                      </a:r>
                    </a:p>
                    <a:p>
                      <a:pPr algn="ctr" fontAlgn="base">
                        <a:lnSpc>
                          <a:spcPct val="107000"/>
                        </a:lnSpc>
                        <a:spcAft>
                          <a:spcPts val="800"/>
                        </a:spcAft>
                      </a:pPr>
                      <a:r>
                        <a:rPr lang="en-GB" sz="1200" dirty="0">
                          <a:effectLst/>
                          <a:latin typeface="Arial" panose="020B0604020202020204" pitchFamily="34" charset="0"/>
                          <a:ea typeface="Calibri" panose="020F0502020204030204" pitchFamily="34" charset="0"/>
                          <a:cs typeface="Arial" panose="020B0604020202020204" pitchFamily="34" charset="0"/>
                        </a:rPr>
                        <a:t>(as at 11/06/2019)</a:t>
                      </a:r>
                    </a:p>
                  </a:txBody>
                  <a:tcPr marL="68580" marR="68580" marT="0" marB="0">
                    <a:solidFill>
                      <a:srgbClr val="E9EDF4"/>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0.60</a:t>
                      </a:r>
                    </a:p>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dirty="0">
                          <a:effectLst/>
                          <a:latin typeface="Arial" panose="020B0604020202020204" pitchFamily="34" charset="0"/>
                          <a:ea typeface="Calibri" panose="020F0502020204030204" pitchFamily="34" charset="0"/>
                          <a:cs typeface="Arial" panose="020B0604020202020204" pitchFamily="34" charset="0"/>
                        </a:rPr>
                        <a:t>(as at 31/12/2018)</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0.68 </a:t>
                      </a:r>
                    </a:p>
                    <a:p>
                      <a:pPr algn="ctr" fontAlgn="base">
                        <a:lnSpc>
                          <a:spcPct val="107000"/>
                        </a:lnSpc>
                        <a:spcAft>
                          <a:spcPts val="800"/>
                        </a:spcAft>
                      </a:pPr>
                      <a:r>
                        <a:rPr lang="en-GB" sz="1200" dirty="0">
                          <a:effectLst/>
                          <a:latin typeface="Arial" panose="020B0604020202020204" pitchFamily="34" charset="0"/>
                          <a:ea typeface="Calibri" panose="020F0502020204030204" pitchFamily="34" charset="0"/>
                          <a:cs typeface="Arial" panose="020B0604020202020204" pitchFamily="34" charset="0"/>
                        </a:rPr>
                        <a:t>(</a:t>
                      </a:r>
                      <a:r>
                        <a:rPr lang="en-GB" sz="1200" kern="1200" dirty="0">
                          <a:solidFill>
                            <a:schemeClr val="dk1"/>
                          </a:solidFill>
                          <a:effectLst/>
                          <a:latin typeface="Arial" panose="020B0604020202020204" pitchFamily="34" charset="0"/>
                          <a:ea typeface="+mn-ea"/>
                          <a:cs typeface="Arial" panose="020B0604020202020204" pitchFamily="34" charset="0"/>
                        </a:rPr>
                        <a:t>as at 11/06/2019)</a:t>
                      </a:r>
                    </a:p>
                  </a:txBody>
                  <a:tcPr marL="68580" marR="68580" marT="0" marB="0">
                    <a:solidFill>
                      <a:srgbClr val="E9EDF4"/>
                    </a:solidFill>
                  </a:tcPr>
                </a:tc>
                <a:extLst>
                  <a:ext uri="{0D108BD9-81ED-4DB2-BD59-A6C34878D82A}">
                    <a16:rowId xmlns:a16="http://schemas.microsoft.com/office/drawing/2014/main" val="3445313486"/>
                  </a:ext>
                </a:extLst>
              </a:tr>
              <a:tr h="428836">
                <a:tc>
                  <a:txBody>
                    <a:bodyPr/>
                    <a:lstStyle/>
                    <a:p>
                      <a:pPr fontAlgn="base">
                        <a:lnSpc>
                          <a:spcPct val="107000"/>
                        </a:lnSpc>
                        <a:spcAft>
                          <a:spcPts val="800"/>
                        </a:spcAft>
                      </a:pPr>
                      <a:r>
                        <a:rPr lang="en-GB" sz="1200" dirty="0">
                          <a:effectLst/>
                          <a:latin typeface="Arial" panose="020B0604020202020204" pitchFamily="34" charset="0"/>
                          <a:cs typeface="Arial" panose="020B0604020202020204" pitchFamily="34" charset="0"/>
                        </a:rPr>
                        <a:t>Discount to NAV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28.1%</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17.6%</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45.8%</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34.6%</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3294683232"/>
                  </a:ext>
                </a:extLst>
              </a:tr>
              <a:tr h="428836">
                <a:tc>
                  <a:txBody>
                    <a:bodyPr/>
                    <a:lstStyle/>
                    <a:p>
                      <a:pPr fontAlgn="base">
                        <a:lnSpc>
                          <a:spcPct val="107000"/>
                        </a:lnSpc>
                        <a:spcAft>
                          <a:spcPts val="800"/>
                        </a:spcAft>
                      </a:pPr>
                      <a:r>
                        <a:rPr lang="en-GB" sz="1200" dirty="0">
                          <a:effectLst/>
                          <a:latin typeface="Arial" panose="020B0604020202020204" pitchFamily="34" charset="0"/>
                          <a:cs typeface="Arial" panose="020B0604020202020204" pitchFamily="34" charset="0"/>
                        </a:rPr>
                        <a:t>Maturities</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20,825,540</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18,629,785</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5,242,275</a:t>
                      </a:r>
                    </a:p>
                  </a:txBody>
                  <a:tcPr marL="68580" marR="68580" marT="0" marB="0">
                    <a:solidFill>
                      <a:srgbClr val="E9EDF4"/>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1,305,322</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4017473209"/>
                  </a:ext>
                </a:extLst>
              </a:tr>
            </a:tbl>
          </a:graphicData>
        </a:graphic>
      </p:graphicFrame>
      <p:pic>
        <p:nvPicPr>
          <p:cNvPr id="14" name="Picture 13" descr="A close up of a sign&#10;&#10;Description automatically generated">
            <a:extLst>
              <a:ext uri="{FF2B5EF4-FFF2-40B4-BE49-F238E27FC236}">
                <a16:creationId xmlns:a16="http://schemas.microsoft.com/office/drawing/2014/main" id="{5CEE4AC0-A49D-4A6D-A764-9B3E16EC08D1}"/>
              </a:ext>
            </a:extLst>
          </p:cNvPr>
          <p:cNvPicPr>
            <a:picLocks noChangeAspect="1"/>
          </p:cNvPicPr>
          <p:nvPr/>
        </p:nvPicPr>
        <p:blipFill>
          <a:blip r:embed="rId2"/>
          <a:stretch>
            <a:fillRect/>
          </a:stretch>
        </p:blipFill>
        <p:spPr>
          <a:xfrm>
            <a:off x="7735031" y="486980"/>
            <a:ext cx="1234798" cy="523220"/>
          </a:xfrm>
          <a:prstGeom prst="rect">
            <a:avLst/>
          </a:prstGeom>
        </p:spPr>
      </p:pic>
      <p:cxnSp>
        <p:nvCxnSpPr>
          <p:cNvPr id="15" name="Straight Connector 14">
            <a:extLst>
              <a:ext uri="{FF2B5EF4-FFF2-40B4-BE49-F238E27FC236}">
                <a16:creationId xmlns:a16="http://schemas.microsoft.com/office/drawing/2014/main" id="{83452FF0-D051-4EA2-8310-49787809F80B}"/>
              </a:ext>
            </a:extLst>
          </p:cNvPr>
          <p:cNvCxnSpPr/>
          <p:nvPr/>
        </p:nvCxnSpPr>
        <p:spPr>
          <a:xfrm>
            <a:off x="0" y="1143000"/>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6" name="TextBox 15">
            <a:extLst>
              <a:ext uri="{FF2B5EF4-FFF2-40B4-BE49-F238E27FC236}">
                <a16:creationId xmlns:a16="http://schemas.microsoft.com/office/drawing/2014/main" id="{0434DD82-E615-4313-83D5-8ABEAC5B5C86}"/>
              </a:ext>
            </a:extLst>
          </p:cNvPr>
          <p:cNvSpPr txBox="1"/>
          <p:nvPr/>
        </p:nvSpPr>
        <p:spPr>
          <a:xfrm>
            <a:off x="174171" y="491715"/>
            <a:ext cx="3704860"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2. Financial Highlights</a:t>
            </a:r>
          </a:p>
        </p:txBody>
      </p:sp>
      <p:sp>
        <p:nvSpPr>
          <p:cNvPr id="11" name="Slide Number Placeholder 3">
            <a:extLst>
              <a:ext uri="{FF2B5EF4-FFF2-40B4-BE49-F238E27FC236}">
                <a16:creationId xmlns:a16="http://schemas.microsoft.com/office/drawing/2014/main" id="{C95EFD62-A72D-46AE-910D-D70C5ED452B8}"/>
              </a:ext>
            </a:extLst>
          </p:cNvPr>
          <p:cNvSpPr>
            <a:spLocks noGrp="1"/>
          </p:cNvSpPr>
          <p:nvPr>
            <p:ph type="sldNum" sz="quarter" idx="12"/>
          </p:nvPr>
        </p:nvSpPr>
        <p:spPr>
          <a:xfrm>
            <a:off x="8494223" y="6366887"/>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5</a:t>
            </a:fld>
            <a:endParaRPr lang="en-US" sz="8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71720069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re 1"/>
          <p:cNvSpPr txBox="1">
            <a:spLocks/>
          </p:cNvSpPr>
          <p:nvPr/>
        </p:nvSpPr>
        <p:spPr>
          <a:xfrm>
            <a:off x="622682" y="4269826"/>
            <a:ext cx="7772400" cy="1470025"/>
          </a:xfrm>
          <a:prstGeom prst="rect">
            <a:avLst/>
          </a:prstGeom>
        </p:spPr>
        <p:txBody>
          <a:bodyPr vert="horz" lIns="91440" tIns="45720" rIns="91440" bIns="45720" rtlCol="0" anchor="ctr">
            <a:norm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endParaRPr kumimoji="0" lang="fr-BE" sz="3000" b="1" i="0" u="none" strike="noStrike" kern="1200" cap="none" spc="0" normalizeH="0" baseline="0" noProof="0" dirty="0">
              <a:ln>
                <a:noFill/>
              </a:ln>
              <a:solidFill>
                <a:schemeClr val="accent1">
                  <a:lumMod val="75000"/>
                </a:schemeClr>
              </a:solidFill>
              <a:effectLst/>
              <a:uLnTx/>
              <a:uFillTx/>
              <a:latin typeface="+mj-lt"/>
              <a:ea typeface="+mj-ea"/>
              <a:cs typeface="+mj-cs"/>
            </a:endParaRPr>
          </a:p>
        </p:txBody>
      </p:sp>
      <p:sp>
        <p:nvSpPr>
          <p:cNvPr id="6" name="ZoneTexte 5"/>
          <p:cNvSpPr txBox="1"/>
          <p:nvPr/>
        </p:nvSpPr>
        <p:spPr>
          <a:xfrm>
            <a:off x="7658100" y="6419850"/>
            <a:ext cx="184731" cy="369332"/>
          </a:xfrm>
          <a:prstGeom prst="rect">
            <a:avLst/>
          </a:prstGeom>
          <a:noFill/>
        </p:spPr>
        <p:txBody>
          <a:bodyPr wrap="none" rtlCol="0">
            <a:spAutoFit/>
          </a:bodyPr>
          <a:lstStyle/>
          <a:p>
            <a:endParaRPr lang="fr-LU" dirty="0"/>
          </a:p>
        </p:txBody>
      </p:sp>
      <p:sp>
        <p:nvSpPr>
          <p:cNvPr id="9" name="Titre 1">
            <a:extLst>
              <a:ext uri="{FF2B5EF4-FFF2-40B4-BE49-F238E27FC236}">
                <a16:creationId xmlns:a16="http://schemas.microsoft.com/office/drawing/2014/main" id="{36ECBAC8-5CE4-41F4-8FA8-9DA4C7479DFF}"/>
              </a:ext>
            </a:extLst>
          </p:cNvPr>
          <p:cNvSpPr txBox="1">
            <a:spLocks/>
          </p:cNvSpPr>
          <p:nvPr/>
        </p:nvSpPr>
        <p:spPr>
          <a:xfrm>
            <a:off x="554525" y="1453890"/>
            <a:ext cx="7772400" cy="1470025"/>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algn="l"/>
            <a:endParaRPr lang="fr-BE" sz="2400" dirty="0"/>
          </a:p>
        </p:txBody>
      </p:sp>
      <p:graphicFrame>
        <p:nvGraphicFramePr>
          <p:cNvPr id="10" name="Table 9">
            <a:extLst>
              <a:ext uri="{FF2B5EF4-FFF2-40B4-BE49-F238E27FC236}">
                <a16:creationId xmlns:a16="http://schemas.microsoft.com/office/drawing/2014/main" id="{1BB73FEB-696F-444F-B62F-BCF15EDC07AD}"/>
              </a:ext>
            </a:extLst>
          </p:cNvPr>
          <p:cNvGraphicFramePr>
            <a:graphicFrameLocks noGrp="1"/>
          </p:cNvGraphicFramePr>
          <p:nvPr>
            <p:extLst>
              <p:ext uri="{D42A27DB-BD31-4B8C-83A1-F6EECF244321}">
                <p14:modId xmlns:p14="http://schemas.microsoft.com/office/powerpoint/2010/main" val="2576047476"/>
              </p:ext>
            </p:extLst>
          </p:nvPr>
        </p:nvGraphicFramePr>
        <p:xfrm>
          <a:off x="256607" y="1572044"/>
          <a:ext cx="8713222" cy="4130515"/>
        </p:xfrm>
        <a:graphic>
          <a:graphicData uri="http://schemas.openxmlformats.org/drawingml/2006/table">
            <a:tbl>
              <a:tblPr firstRow="1" firstCol="1" bandRow="1">
                <a:tableStyleId>{5C22544A-7EE6-4342-B048-85BDC9FD1C3A}</a:tableStyleId>
              </a:tblPr>
              <a:tblGrid>
                <a:gridCol w="1702359">
                  <a:extLst>
                    <a:ext uri="{9D8B030D-6E8A-4147-A177-3AD203B41FA5}">
                      <a16:colId xmlns:a16="http://schemas.microsoft.com/office/drawing/2014/main" val="2491416644"/>
                    </a:ext>
                  </a:extLst>
                </a:gridCol>
                <a:gridCol w="1785720">
                  <a:extLst>
                    <a:ext uri="{9D8B030D-6E8A-4147-A177-3AD203B41FA5}">
                      <a16:colId xmlns:a16="http://schemas.microsoft.com/office/drawing/2014/main" val="3211210373"/>
                    </a:ext>
                  </a:extLst>
                </a:gridCol>
                <a:gridCol w="1727145">
                  <a:extLst>
                    <a:ext uri="{9D8B030D-6E8A-4147-A177-3AD203B41FA5}">
                      <a16:colId xmlns:a16="http://schemas.microsoft.com/office/drawing/2014/main" val="1157663409"/>
                    </a:ext>
                  </a:extLst>
                </a:gridCol>
                <a:gridCol w="1764009">
                  <a:extLst>
                    <a:ext uri="{9D8B030D-6E8A-4147-A177-3AD203B41FA5}">
                      <a16:colId xmlns:a16="http://schemas.microsoft.com/office/drawing/2014/main" val="1282712307"/>
                    </a:ext>
                  </a:extLst>
                </a:gridCol>
                <a:gridCol w="1733989">
                  <a:extLst>
                    <a:ext uri="{9D8B030D-6E8A-4147-A177-3AD203B41FA5}">
                      <a16:colId xmlns:a16="http://schemas.microsoft.com/office/drawing/2014/main" val="3937124666"/>
                    </a:ext>
                  </a:extLst>
                </a:gridCol>
              </a:tblGrid>
              <a:tr h="568747">
                <a:tc>
                  <a:txBody>
                    <a:bodyPr/>
                    <a:lstStyle/>
                    <a:p>
                      <a:pPr algn="ctr" fontAlgn="base">
                        <a:lnSpc>
                          <a:spcPct val="107000"/>
                        </a:lnSpc>
                        <a:spcAft>
                          <a:spcPts val="800"/>
                        </a:spcAft>
                      </a:pPr>
                      <a:endParaRPr lang="en-GB" sz="1200" b="1" i="0" baseline="0" dirty="0">
                        <a:effectLst/>
                        <a:latin typeface="Arial" panose="020B0604020202020204" pitchFamily="34" charset="0"/>
                      </a:endParaRPr>
                    </a:p>
                    <a:p>
                      <a:pPr algn="ctr" fontAlgn="base">
                        <a:lnSpc>
                          <a:spcPct val="107000"/>
                        </a:lnSpc>
                        <a:spcAft>
                          <a:spcPts val="800"/>
                        </a:spcAft>
                      </a:pPr>
                      <a:r>
                        <a:rPr lang="en-GB" sz="1200" b="1" i="0" baseline="0" dirty="0">
                          <a:effectLst/>
                          <a:latin typeface="Arial" panose="020B0604020202020204" pitchFamily="34" charset="0"/>
                        </a:rPr>
                        <a:t>Share Class</a:t>
                      </a:r>
                    </a:p>
                    <a:p>
                      <a:pPr algn="ctr" fontAlgn="base">
                        <a:lnSpc>
                          <a:spcPct val="107000"/>
                        </a:lnSpc>
                        <a:spcAft>
                          <a:spcPts val="800"/>
                        </a:spcAft>
                      </a:pPr>
                      <a:r>
                        <a:rPr lang="en-GB" sz="1200" b="1" i="0" baseline="0" dirty="0">
                          <a:effectLst/>
                          <a:latin typeface="Arial" panose="020B0604020202020204" pitchFamily="34" charset="0"/>
                        </a:rPr>
                        <a:t> </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gridSpan="2">
                  <a:txBody>
                    <a:bodyPr/>
                    <a:lstStyle/>
                    <a:p>
                      <a:pPr algn="ctr" fontAlgn="base">
                        <a:lnSpc>
                          <a:spcPct val="107000"/>
                        </a:lnSpc>
                        <a:spcAft>
                          <a:spcPts val="800"/>
                        </a:spcAft>
                      </a:pPr>
                      <a:endParaRPr lang="en-GB" sz="1200" b="1" i="0" baseline="0" dirty="0">
                        <a:effectLst/>
                        <a:latin typeface="Arial" panose="020B0604020202020204" pitchFamily="34" charset="0"/>
                      </a:endParaRPr>
                    </a:p>
                    <a:p>
                      <a:pPr algn="ctr" fontAlgn="base">
                        <a:lnSpc>
                          <a:spcPct val="107000"/>
                        </a:lnSpc>
                        <a:spcAft>
                          <a:spcPts val="800"/>
                        </a:spcAft>
                      </a:pPr>
                      <a:r>
                        <a:rPr lang="en-GB" sz="1200" b="1" i="0" baseline="0" dirty="0">
                          <a:effectLst/>
                          <a:latin typeface="Arial" panose="020B0604020202020204" pitchFamily="34" charset="0"/>
                        </a:rPr>
                        <a:t>LSAD</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hMerge="1">
                  <a:txBody>
                    <a:bodyPr/>
                    <a:lstStyle/>
                    <a:p>
                      <a:pPr algn="ctr" fontAlgn="base">
                        <a:lnSpc>
                          <a:spcPct val="107000"/>
                        </a:lnSpc>
                        <a:spcAft>
                          <a:spcPts val="800"/>
                        </a:spcAft>
                      </a:pP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tc gridSpan="2">
                  <a:txBody>
                    <a:bodyPr/>
                    <a:lstStyle/>
                    <a:p>
                      <a:pPr algn="ctr" fontAlgn="base">
                        <a:lnSpc>
                          <a:spcPct val="107000"/>
                        </a:lnSpc>
                        <a:spcAft>
                          <a:spcPts val="800"/>
                        </a:spcAft>
                      </a:pPr>
                      <a:endParaRPr lang="en-GB" sz="1200" b="1" i="0" baseline="0" dirty="0">
                        <a:effectLst/>
                        <a:latin typeface="Arial" panose="020B0604020202020204" pitchFamily="34" charset="0"/>
                      </a:endParaRPr>
                    </a:p>
                    <a:p>
                      <a:pPr algn="ctr" fontAlgn="base">
                        <a:lnSpc>
                          <a:spcPct val="107000"/>
                        </a:lnSpc>
                        <a:spcAft>
                          <a:spcPts val="800"/>
                        </a:spcAft>
                      </a:pPr>
                      <a:r>
                        <a:rPr lang="en-GB" sz="1200" b="1" i="0" baseline="0" dirty="0">
                          <a:effectLst/>
                          <a:latin typeface="Arial" panose="020B0604020202020204" pitchFamily="34" charset="0"/>
                        </a:rPr>
                        <a:t>LSAE</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hMerge="1">
                  <a:txBody>
                    <a:bodyPr/>
                    <a:lstStyle/>
                    <a:p>
                      <a:pPr algn="ctr" fontAlgn="base">
                        <a:lnSpc>
                          <a:spcPct val="107000"/>
                        </a:lnSpc>
                        <a:spcAft>
                          <a:spcPts val="800"/>
                        </a:spcAft>
                      </a:pPr>
                      <a:endParaRPr lang="en-GB" sz="1800" dirty="0">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3267941411"/>
                  </a:ext>
                </a:extLst>
              </a:tr>
              <a:tr h="432406">
                <a:tc>
                  <a:txBody>
                    <a:bodyPr/>
                    <a:lstStyle/>
                    <a:p>
                      <a:pPr fontAlgn="base">
                        <a:lnSpc>
                          <a:spcPct val="107000"/>
                        </a:lnSpc>
                        <a:spcAft>
                          <a:spcPts val="800"/>
                        </a:spcAft>
                      </a:pP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a:txBody>
                    <a:bodyPr/>
                    <a:lstStyle/>
                    <a:p>
                      <a:pPr algn="l" fontAlgn="base">
                        <a:lnSpc>
                          <a:spcPct val="107000"/>
                        </a:lnSpc>
                        <a:spcAft>
                          <a:spcPts val="800"/>
                        </a:spcAft>
                      </a:pPr>
                      <a:r>
                        <a:rPr lang="en-GB" sz="1200" b="1" i="0" baseline="0" dirty="0">
                          <a:effectLst/>
                          <a:latin typeface="Arial" panose="020B0604020202020204" pitchFamily="34" charset="0"/>
                          <a:ea typeface="Calibri" panose="020F0502020204030204" pitchFamily="34" charset="0"/>
                          <a:cs typeface="Times New Roman" panose="02020603050405020304" pitchFamily="18" charset="0"/>
                        </a:rPr>
                        <a:t>01/01/2018-31/12/</a:t>
                      </a:r>
                      <a:r>
                        <a:rPr lang="en-GB" sz="1200" b="1" i="0" kern="1200" baseline="0" dirty="0">
                          <a:solidFill>
                            <a:schemeClr val="tx1"/>
                          </a:solidFill>
                          <a:effectLst/>
                          <a:latin typeface="Arial" panose="020B0604020202020204" pitchFamily="34" charset="0"/>
                          <a:ea typeface="Calibri" panose="020F0502020204030204" pitchFamily="34" charset="0"/>
                          <a:cs typeface="Times New Roman" panose="02020603050405020304" pitchFamily="18" charset="0"/>
                        </a:rPr>
                        <a:t>2018</a:t>
                      </a:r>
                    </a:p>
                  </a:txBody>
                  <a:tcPr marL="68580" marR="68580" marT="0" marB="0"/>
                </a:tc>
                <a:tc>
                  <a:txBody>
                    <a:bodyPr/>
                    <a:lstStyle/>
                    <a:p>
                      <a:pPr algn="l" fontAlgn="base">
                        <a:lnSpc>
                          <a:spcPct val="107000"/>
                        </a:lnSpc>
                        <a:spcAft>
                          <a:spcPts val="800"/>
                        </a:spcAft>
                      </a:pPr>
                      <a:r>
                        <a:rPr lang="en-GB" sz="1200" b="1" i="0" baseline="0" dirty="0">
                          <a:effectLst/>
                          <a:latin typeface="Arial" panose="020B0604020202020204" pitchFamily="34" charset="0"/>
                          <a:ea typeface="Calibri" panose="020F0502020204030204" pitchFamily="34" charset="0"/>
                          <a:cs typeface="Times New Roman" panose="02020603050405020304" pitchFamily="18" charset="0"/>
                        </a:rPr>
                        <a:t>01/01/2019-30/04/2019</a:t>
                      </a:r>
                    </a:p>
                  </a:txBody>
                  <a:tcPr marL="68580" marR="68580" marT="0" marB="0"/>
                </a:tc>
                <a:tc>
                  <a:txBody>
                    <a:bodyPr/>
                    <a:lstStyle/>
                    <a:p>
                      <a:pPr algn="l" fontAlgn="base">
                        <a:lnSpc>
                          <a:spcPct val="107000"/>
                        </a:lnSpc>
                        <a:spcAft>
                          <a:spcPts val="800"/>
                        </a:spcAft>
                      </a:pPr>
                      <a:r>
                        <a:rPr lang="en-GB" sz="1200" b="1" i="0" baseline="0" dirty="0">
                          <a:effectLst/>
                          <a:latin typeface="Arial" panose="020B0604020202020204" pitchFamily="34" charset="0"/>
                          <a:ea typeface="Calibri" panose="020F0502020204030204" pitchFamily="34" charset="0"/>
                          <a:cs typeface="Times New Roman" panose="02020603050405020304" pitchFamily="18" charset="0"/>
                        </a:rPr>
                        <a:t>01/01/2018-31/12/</a:t>
                      </a:r>
                      <a:r>
                        <a:rPr lang="en-GB" sz="1200" b="1" i="0" kern="1200" baseline="0" dirty="0">
                          <a:solidFill>
                            <a:schemeClr val="tx1"/>
                          </a:solidFill>
                          <a:effectLst/>
                          <a:latin typeface="Arial" panose="020B0604020202020204" pitchFamily="34" charset="0"/>
                          <a:ea typeface="Calibri" panose="020F0502020204030204" pitchFamily="34" charset="0"/>
                          <a:cs typeface="Times New Roman" panose="02020603050405020304" pitchFamily="18" charset="0"/>
                        </a:rPr>
                        <a:t>2018</a:t>
                      </a:r>
                    </a:p>
                  </a:txBody>
                  <a:tcPr marL="68580" marR="68580" marT="0" marB="0"/>
                </a:tc>
                <a:tc>
                  <a:txBody>
                    <a:bodyPr/>
                    <a:lstStyle/>
                    <a:p>
                      <a:pPr algn="l" fontAlgn="base">
                        <a:lnSpc>
                          <a:spcPct val="107000"/>
                        </a:lnSpc>
                        <a:spcAft>
                          <a:spcPts val="800"/>
                        </a:spcAft>
                      </a:pPr>
                      <a:r>
                        <a:rPr lang="en-GB" sz="1200" b="1" i="0" baseline="0" dirty="0">
                          <a:effectLst/>
                          <a:latin typeface="Arial" panose="020B0604020202020204" pitchFamily="34" charset="0"/>
                          <a:ea typeface="Calibri" panose="020F0502020204030204" pitchFamily="34" charset="0"/>
                          <a:cs typeface="Times New Roman" panose="02020603050405020304" pitchFamily="18" charset="0"/>
                        </a:rPr>
                        <a:t>01/01/2019-30/04/2019</a:t>
                      </a:r>
                    </a:p>
                  </a:txBody>
                  <a:tcPr marL="68580" marR="68580" marT="0" marB="0"/>
                </a:tc>
                <a:extLst>
                  <a:ext uri="{0D108BD9-81ED-4DB2-BD59-A6C34878D82A}">
                    <a16:rowId xmlns:a16="http://schemas.microsoft.com/office/drawing/2014/main" val="2799692740"/>
                  </a:ext>
                </a:extLst>
              </a:tr>
              <a:tr h="432406">
                <a:tc>
                  <a:txBody>
                    <a:bodyPr/>
                    <a:lstStyle/>
                    <a:p>
                      <a:pPr fontAlgn="base">
                        <a:lnSpc>
                          <a:spcPct val="107000"/>
                        </a:lnSpc>
                        <a:spcAft>
                          <a:spcPts val="800"/>
                        </a:spcAft>
                      </a:pPr>
                      <a:r>
                        <a:rPr lang="en-GB" sz="1200" b="1" i="0" baseline="0" dirty="0">
                          <a:effectLst/>
                          <a:latin typeface="Arial" panose="020B0604020202020204" pitchFamily="34" charset="0"/>
                        </a:rPr>
                        <a:t>Shares in Issue</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9,292,561</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9,292,561</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1,733,269</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1,733,269</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291334759"/>
                  </a:ext>
                </a:extLst>
              </a:tr>
              <a:tr h="713470">
                <a:tc>
                  <a:txBody>
                    <a:bodyPr/>
                    <a:lstStyle/>
                    <a:p>
                      <a:pPr fontAlgn="base">
                        <a:lnSpc>
                          <a:spcPct val="107000"/>
                        </a:lnSpc>
                        <a:spcAft>
                          <a:spcPts val="800"/>
                        </a:spcAft>
                      </a:pPr>
                      <a:r>
                        <a:rPr lang="en-GB" sz="1200" b="1" i="0" baseline="0" dirty="0">
                          <a:effectLst/>
                          <a:latin typeface="Arial" panose="020B0604020202020204" pitchFamily="34" charset="0"/>
                        </a:rPr>
                        <a:t>Net assets attributable to shareholders</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b="0" i="0" kern="1200" baseline="0" dirty="0">
                          <a:solidFill>
                            <a:schemeClr val="dk1"/>
                          </a:solidFill>
                          <a:effectLst/>
                          <a:latin typeface="Arial" panose="020B0604020202020204" pitchFamily="34" charset="0"/>
                          <a:ea typeface="+mn-ea"/>
                          <a:cs typeface="+mn-cs"/>
                        </a:rPr>
                        <a:t>USD 11,590,732</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USD 12,609,437</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USD 8,246,887</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USD 9,523,673</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528916895"/>
                  </a:ext>
                </a:extLst>
              </a:tr>
              <a:tr h="432406">
                <a:tc>
                  <a:txBody>
                    <a:bodyPr/>
                    <a:lstStyle/>
                    <a:p>
                      <a:pPr fontAlgn="base">
                        <a:lnSpc>
                          <a:spcPct val="107000"/>
                        </a:lnSpc>
                        <a:spcAft>
                          <a:spcPts val="800"/>
                        </a:spcAft>
                      </a:pPr>
                      <a:r>
                        <a:rPr lang="en-GB" sz="1200" b="1" i="0" baseline="0" dirty="0">
                          <a:effectLst/>
                          <a:latin typeface="Arial" panose="020B0604020202020204" pitchFamily="34" charset="0"/>
                        </a:rPr>
                        <a:t>NAV per share</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b="0" i="0" kern="1200" baseline="0" dirty="0">
                          <a:solidFill>
                            <a:schemeClr val="dk1"/>
                          </a:solidFill>
                          <a:effectLst/>
                          <a:latin typeface="Arial" panose="020B0604020202020204" pitchFamily="34" charset="0"/>
                          <a:ea typeface="+mn-ea"/>
                          <a:cs typeface="+mn-cs"/>
                        </a:rPr>
                        <a:t>USD 1.25</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USD 1.36</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USD 4.76</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USD 5.49</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1978075500"/>
                  </a:ext>
                </a:extLst>
              </a:tr>
              <a:tr h="432406">
                <a:tc>
                  <a:txBody>
                    <a:bodyPr/>
                    <a:lstStyle/>
                    <a:p>
                      <a:pPr fontAlgn="base">
                        <a:lnSpc>
                          <a:spcPct val="107000"/>
                        </a:lnSpc>
                        <a:spcAft>
                          <a:spcPts val="800"/>
                        </a:spcAft>
                      </a:pPr>
                      <a:r>
                        <a:rPr lang="en-GB" sz="1200" b="1" i="0" baseline="0" dirty="0">
                          <a:effectLst/>
                          <a:latin typeface="Arial" panose="020B0604020202020204" pitchFamily="34" charset="0"/>
                        </a:rPr>
                        <a:t>Latest share price</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b="0" i="0" kern="1200" baseline="0" dirty="0">
                          <a:solidFill>
                            <a:schemeClr val="dk1"/>
                          </a:solidFill>
                          <a:effectLst/>
                          <a:latin typeface="Arial" panose="020B0604020202020204" pitchFamily="34" charset="0"/>
                          <a:ea typeface="+mn-ea"/>
                          <a:cs typeface="+mn-cs"/>
                        </a:rPr>
                        <a:t>USD 0.60</a:t>
                      </a:r>
                    </a:p>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baseline="0" dirty="0">
                          <a:effectLst/>
                          <a:latin typeface="Arial" panose="020B0604020202020204" pitchFamily="34" charset="0"/>
                          <a:ea typeface="Calibri" panose="020F0502020204030204" pitchFamily="34" charset="0"/>
                          <a:cs typeface="Times New Roman" panose="02020603050405020304" pitchFamily="18" charset="0"/>
                        </a:rPr>
                        <a:t>(as of 31/12/2018)</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USD 1.15</a:t>
                      </a:r>
                    </a:p>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(as of 11/06/2019)</a:t>
                      </a:r>
                    </a:p>
                  </a:txBody>
                  <a:tcPr marL="68580" marR="68580" marT="0" marB="0"/>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USD 1.70</a:t>
                      </a:r>
                    </a:p>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baseline="0" dirty="0">
                          <a:effectLst/>
                          <a:latin typeface="Arial" panose="020B0604020202020204" pitchFamily="34" charset="0"/>
                          <a:ea typeface="Calibri" panose="020F0502020204030204" pitchFamily="34" charset="0"/>
                          <a:cs typeface="Times New Roman" panose="02020603050405020304" pitchFamily="18" charset="0"/>
                        </a:rPr>
                        <a:t>(as of 31/12/2018)</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USD 3.80</a:t>
                      </a:r>
                    </a:p>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(as of 11/06/2019)</a:t>
                      </a:r>
                    </a:p>
                  </a:txBody>
                  <a:tcPr marL="68580" marR="68580" marT="0" marB="0"/>
                </a:tc>
                <a:extLst>
                  <a:ext uri="{0D108BD9-81ED-4DB2-BD59-A6C34878D82A}">
                    <a16:rowId xmlns:a16="http://schemas.microsoft.com/office/drawing/2014/main" val="3445313486"/>
                  </a:ext>
                </a:extLst>
              </a:tr>
              <a:tr h="432406">
                <a:tc>
                  <a:txBody>
                    <a:bodyPr/>
                    <a:lstStyle/>
                    <a:p>
                      <a:pPr fontAlgn="base">
                        <a:lnSpc>
                          <a:spcPct val="107000"/>
                        </a:lnSpc>
                        <a:spcAft>
                          <a:spcPts val="800"/>
                        </a:spcAft>
                      </a:pPr>
                      <a:r>
                        <a:rPr lang="en-GB" sz="1200" b="1" i="0" baseline="0" dirty="0">
                          <a:effectLst/>
                          <a:latin typeface="Arial" panose="020B0604020202020204" pitchFamily="34" charset="0"/>
                        </a:rPr>
                        <a:t>Discount to NAV</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b="0" i="0" kern="1200" baseline="0" dirty="0">
                          <a:solidFill>
                            <a:schemeClr val="dk1"/>
                          </a:solidFill>
                          <a:effectLst/>
                          <a:latin typeface="Arial" panose="020B0604020202020204" pitchFamily="34" charset="0"/>
                          <a:ea typeface="+mn-ea"/>
                          <a:cs typeface="+mn-cs"/>
                        </a:rPr>
                        <a:t>51.9%</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15.4%</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64.3%</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30.8%</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3294683232"/>
                  </a:ext>
                </a:extLst>
              </a:tr>
              <a:tr h="432406">
                <a:tc>
                  <a:txBody>
                    <a:bodyPr/>
                    <a:lstStyle/>
                    <a:p>
                      <a:pPr fontAlgn="base">
                        <a:lnSpc>
                          <a:spcPct val="107000"/>
                        </a:lnSpc>
                        <a:spcAft>
                          <a:spcPts val="800"/>
                        </a:spcAft>
                      </a:pPr>
                      <a:r>
                        <a:rPr lang="en-GB" sz="1200" b="1" i="0" baseline="0" dirty="0">
                          <a:effectLst/>
                          <a:latin typeface="Arial" panose="020B0604020202020204" pitchFamily="34" charset="0"/>
                        </a:rPr>
                        <a:t>Maturities</a:t>
                      </a:r>
                      <a:endParaRPr lang="en-GB" sz="1200" b="1"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b="0" i="0" kern="1200" baseline="0" dirty="0">
                          <a:solidFill>
                            <a:schemeClr val="dk1"/>
                          </a:solidFill>
                          <a:effectLst/>
                          <a:latin typeface="Arial" panose="020B0604020202020204" pitchFamily="34" charset="0"/>
                          <a:ea typeface="+mn-ea"/>
                          <a:cs typeface="+mn-cs"/>
                        </a:rPr>
                        <a:t>USD 3,719,375</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USD 3,395,240</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tc>
                  <a:txBody>
                    <a:bodyPr/>
                    <a:lstStyle/>
                    <a:p>
                      <a:pPr marL="0" marR="0" lvl="0" indent="0" algn="ctr" defTabSz="457200" rtl="0" eaLnBrk="1" fontAlgn="base" latinLnBrk="0" hangingPunct="1">
                        <a:lnSpc>
                          <a:spcPct val="107000"/>
                        </a:lnSpc>
                        <a:spcBef>
                          <a:spcPts val="0"/>
                        </a:spcBef>
                        <a:spcAft>
                          <a:spcPts val="800"/>
                        </a:spcAft>
                        <a:buClrTx/>
                        <a:buSzTx/>
                        <a:buFontTx/>
                        <a:buNone/>
                        <a:tabLst/>
                        <a:defRPr/>
                      </a:pPr>
                      <a:r>
                        <a:rPr lang="en-GB" sz="1200" b="0" i="0" kern="1200" baseline="0" dirty="0">
                          <a:solidFill>
                            <a:schemeClr val="dk1"/>
                          </a:solidFill>
                          <a:effectLst/>
                          <a:latin typeface="Arial" panose="020B0604020202020204" pitchFamily="34" charset="0"/>
                          <a:ea typeface="+mn-ea"/>
                          <a:cs typeface="+mn-cs"/>
                        </a:rPr>
                        <a:t>USD 2,989,092</a:t>
                      </a:r>
                    </a:p>
                  </a:txBody>
                  <a:tcPr marL="68580" marR="68580" marT="0" marB="0"/>
                </a:tc>
                <a:tc>
                  <a:txBody>
                    <a:bodyPr/>
                    <a:lstStyle/>
                    <a:p>
                      <a:pPr algn="ctr" fontAlgn="base">
                        <a:lnSpc>
                          <a:spcPct val="107000"/>
                        </a:lnSpc>
                        <a:spcAft>
                          <a:spcPts val="800"/>
                        </a:spcAft>
                      </a:pPr>
                      <a:r>
                        <a:rPr lang="en-GB" sz="1200" b="0" i="0" baseline="0" dirty="0">
                          <a:effectLst/>
                          <a:latin typeface="Arial" panose="020B0604020202020204" pitchFamily="34" charset="0"/>
                        </a:rPr>
                        <a:t>USD 3,086,407</a:t>
                      </a:r>
                      <a:endParaRPr lang="en-GB" sz="1200" b="0" i="0" baseline="0" dirty="0">
                        <a:effectLst/>
                        <a:latin typeface="Arial" panose="020B0604020202020204" pitchFamily="34" charset="0"/>
                        <a:ea typeface="Calibri" panose="020F0502020204030204" pitchFamily="34" charset="0"/>
                        <a:cs typeface="Times New Roman" panose="02020603050405020304" pitchFamily="18" charset="0"/>
                      </a:endParaRPr>
                    </a:p>
                  </a:txBody>
                  <a:tcPr marL="68580" marR="68580" marT="0" marB="0"/>
                </a:tc>
                <a:extLst>
                  <a:ext uri="{0D108BD9-81ED-4DB2-BD59-A6C34878D82A}">
                    <a16:rowId xmlns:a16="http://schemas.microsoft.com/office/drawing/2014/main" val="4017473209"/>
                  </a:ext>
                </a:extLst>
              </a:tr>
            </a:tbl>
          </a:graphicData>
        </a:graphic>
      </p:graphicFrame>
      <p:pic>
        <p:nvPicPr>
          <p:cNvPr id="13" name="Picture 12" descr="A close up of a sign&#10;&#10;Description automatically generated">
            <a:extLst>
              <a:ext uri="{FF2B5EF4-FFF2-40B4-BE49-F238E27FC236}">
                <a16:creationId xmlns:a16="http://schemas.microsoft.com/office/drawing/2014/main" id="{04ACC9E1-F777-40B2-A92A-5BA553DAAF17}"/>
              </a:ext>
            </a:extLst>
          </p:cNvPr>
          <p:cNvPicPr>
            <a:picLocks noChangeAspect="1"/>
          </p:cNvPicPr>
          <p:nvPr/>
        </p:nvPicPr>
        <p:blipFill>
          <a:blip r:embed="rId2"/>
          <a:stretch>
            <a:fillRect/>
          </a:stretch>
        </p:blipFill>
        <p:spPr>
          <a:xfrm>
            <a:off x="7735031" y="486980"/>
            <a:ext cx="1234798" cy="523220"/>
          </a:xfrm>
          <a:prstGeom prst="rect">
            <a:avLst/>
          </a:prstGeom>
        </p:spPr>
      </p:pic>
      <p:cxnSp>
        <p:nvCxnSpPr>
          <p:cNvPr id="14" name="Straight Connector 13">
            <a:extLst>
              <a:ext uri="{FF2B5EF4-FFF2-40B4-BE49-F238E27FC236}">
                <a16:creationId xmlns:a16="http://schemas.microsoft.com/office/drawing/2014/main" id="{FF6123C6-FABA-4454-95B5-8F60CB5F42A5}"/>
              </a:ext>
            </a:extLst>
          </p:cNvPr>
          <p:cNvCxnSpPr/>
          <p:nvPr/>
        </p:nvCxnSpPr>
        <p:spPr>
          <a:xfrm>
            <a:off x="0" y="1141541"/>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5" name="TextBox 14">
            <a:extLst>
              <a:ext uri="{FF2B5EF4-FFF2-40B4-BE49-F238E27FC236}">
                <a16:creationId xmlns:a16="http://schemas.microsoft.com/office/drawing/2014/main" id="{5D5E428C-195A-4173-9A1A-A4DF83C0D851}"/>
              </a:ext>
            </a:extLst>
          </p:cNvPr>
          <p:cNvSpPr txBox="1"/>
          <p:nvPr/>
        </p:nvSpPr>
        <p:spPr>
          <a:xfrm>
            <a:off x="174171" y="491715"/>
            <a:ext cx="3305713"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Financial Highlights</a:t>
            </a:r>
          </a:p>
        </p:txBody>
      </p:sp>
      <p:sp>
        <p:nvSpPr>
          <p:cNvPr id="11" name="Slide Number Placeholder 3">
            <a:extLst>
              <a:ext uri="{FF2B5EF4-FFF2-40B4-BE49-F238E27FC236}">
                <a16:creationId xmlns:a16="http://schemas.microsoft.com/office/drawing/2014/main" id="{E5F5A69E-FD7C-4A87-83D1-A3BC6F037E0F}"/>
              </a:ext>
            </a:extLst>
          </p:cNvPr>
          <p:cNvSpPr>
            <a:spLocks noGrp="1"/>
          </p:cNvSpPr>
          <p:nvPr>
            <p:ph type="sldNum" sz="quarter" idx="12"/>
          </p:nvPr>
        </p:nvSpPr>
        <p:spPr>
          <a:xfrm>
            <a:off x="8494223" y="6366887"/>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6</a:t>
            </a:fld>
            <a:endParaRPr lang="en-US" sz="8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92529529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re 1"/>
          <p:cNvSpPr txBox="1">
            <a:spLocks/>
          </p:cNvSpPr>
          <p:nvPr/>
        </p:nvSpPr>
        <p:spPr>
          <a:xfrm>
            <a:off x="571472" y="3857628"/>
            <a:ext cx="7772400" cy="1470025"/>
          </a:xfrm>
          <a:prstGeom prst="rect">
            <a:avLst/>
          </a:prstGeom>
        </p:spPr>
        <p:txBody>
          <a:bodyPr vert="horz" lIns="91440" tIns="45720" rIns="91440" bIns="45720" rtlCol="0" anchor="ctr">
            <a:norm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endParaRPr kumimoji="0" lang="fr-BE" sz="3000" b="1" i="0" u="none" strike="noStrike" kern="1200" cap="none" spc="0" normalizeH="0" baseline="0" noProof="0" dirty="0">
              <a:ln>
                <a:noFill/>
              </a:ln>
              <a:solidFill>
                <a:schemeClr val="accent1">
                  <a:lumMod val="75000"/>
                </a:schemeClr>
              </a:solidFill>
              <a:effectLst/>
              <a:uLnTx/>
              <a:uFillTx/>
              <a:latin typeface="+mj-lt"/>
              <a:ea typeface="+mj-ea"/>
              <a:cs typeface="+mj-cs"/>
            </a:endParaRPr>
          </a:p>
        </p:txBody>
      </p:sp>
      <p:sp>
        <p:nvSpPr>
          <p:cNvPr id="6" name="ZoneTexte 5"/>
          <p:cNvSpPr txBox="1"/>
          <p:nvPr/>
        </p:nvSpPr>
        <p:spPr>
          <a:xfrm>
            <a:off x="7658100" y="6419850"/>
            <a:ext cx="184731" cy="369332"/>
          </a:xfrm>
          <a:prstGeom prst="rect">
            <a:avLst/>
          </a:prstGeom>
          <a:noFill/>
        </p:spPr>
        <p:txBody>
          <a:bodyPr wrap="none" rtlCol="0">
            <a:spAutoFit/>
          </a:bodyPr>
          <a:lstStyle/>
          <a:p>
            <a:endParaRPr lang="fr-LU" dirty="0"/>
          </a:p>
        </p:txBody>
      </p:sp>
      <p:sp>
        <p:nvSpPr>
          <p:cNvPr id="9" name="Titre 1">
            <a:extLst>
              <a:ext uri="{FF2B5EF4-FFF2-40B4-BE49-F238E27FC236}">
                <a16:creationId xmlns:a16="http://schemas.microsoft.com/office/drawing/2014/main" id="{36ECBAC8-5CE4-41F4-8FA8-9DA4C7479DFF}"/>
              </a:ext>
            </a:extLst>
          </p:cNvPr>
          <p:cNvSpPr txBox="1">
            <a:spLocks/>
          </p:cNvSpPr>
          <p:nvPr/>
        </p:nvSpPr>
        <p:spPr>
          <a:xfrm>
            <a:off x="503315" y="1041692"/>
            <a:ext cx="7772400" cy="1470025"/>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algn="l"/>
            <a:endParaRPr lang="fr-BE" sz="2400" dirty="0"/>
          </a:p>
        </p:txBody>
      </p:sp>
      <p:sp>
        <p:nvSpPr>
          <p:cNvPr id="13" name="Titre 1">
            <a:extLst>
              <a:ext uri="{FF2B5EF4-FFF2-40B4-BE49-F238E27FC236}">
                <a16:creationId xmlns:a16="http://schemas.microsoft.com/office/drawing/2014/main" id="{8E8BD3C6-871F-491E-B895-AB01228FDEC0}"/>
              </a:ext>
            </a:extLst>
          </p:cNvPr>
          <p:cNvSpPr txBox="1">
            <a:spLocks/>
          </p:cNvSpPr>
          <p:nvPr/>
        </p:nvSpPr>
        <p:spPr>
          <a:xfrm>
            <a:off x="1716697" y="1133219"/>
            <a:ext cx="5710605" cy="616630"/>
          </a:xfrm>
          <a:prstGeom prst="rect">
            <a:avLst/>
          </a:prstGeom>
        </p:spPr>
        <p:txBody>
          <a:bodyPr vert="horz" lIns="91440" tIns="45720" rIns="91440" bIns="45720" rtlCol="0" anchor="ctr">
            <a:normAutofit fontScale="97500"/>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en-GB" sz="1600" b="1" dirty="0">
                <a:latin typeface="Arial" panose="020B0604020202020204" pitchFamily="34" charset="0"/>
                <a:cs typeface="Arial" panose="020B0604020202020204" pitchFamily="34" charset="0"/>
              </a:rPr>
              <a:t>HIV and Non-HIV Exposed Policies (values in USD)</a:t>
            </a:r>
            <a:r>
              <a:rPr lang="en-US" sz="1600" b="1" dirty="0">
                <a:latin typeface="Arial" panose="020B0604020202020204" pitchFamily="34" charset="0"/>
                <a:cs typeface="Arial" panose="020B0604020202020204" pitchFamily="34" charset="0"/>
              </a:rPr>
              <a:t>	</a:t>
            </a:r>
            <a:endParaRPr lang="fr-BE" sz="1600" b="1" i="1" dirty="0">
              <a:solidFill>
                <a:schemeClr val="accent1">
                  <a:lumMod val="75000"/>
                </a:schemeClr>
              </a:solidFill>
              <a:latin typeface="Arial" panose="020B0604020202020204" pitchFamily="34" charset="0"/>
              <a:cs typeface="Arial" panose="020B0604020202020204" pitchFamily="34" charset="0"/>
            </a:endParaRPr>
          </a:p>
        </p:txBody>
      </p:sp>
      <p:graphicFrame>
        <p:nvGraphicFramePr>
          <p:cNvPr id="3" name="Table 2">
            <a:extLst>
              <a:ext uri="{FF2B5EF4-FFF2-40B4-BE49-F238E27FC236}">
                <a16:creationId xmlns:a16="http://schemas.microsoft.com/office/drawing/2014/main" id="{218C03A0-DE7B-471E-940E-CB51AB0D04C1}"/>
              </a:ext>
            </a:extLst>
          </p:cNvPr>
          <p:cNvGraphicFramePr>
            <a:graphicFrameLocks noGrp="1"/>
          </p:cNvGraphicFramePr>
          <p:nvPr>
            <p:extLst>
              <p:ext uri="{D42A27DB-BD31-4B8C-83A1-F6EECF244321}">
                <p14:modId xmlns:p14="http://schemas.microsoft.com/office/powerpoint/2010/main" val="264873396"/>
              </p:ext>
            </p:extLst>
          </p:nvPr>
        </p:nvGraphicFramePr>
        <p:xfrm>
          <a:off x="931703" y="1653763"/>
          <a:ext cx="6911128" cy="981370"/>
        </p:xfrm>
        <a:graphic>
          <a:graphicData uri="http://schemas.openxmlformats.org/drawingml/2006/table">
            <a:tbl>
              <a:tblPr firstRow="1" firstCol="1" bandRow="1">
                <a:tableStyleId>{5C22544A-7EE6-4342-B048-85BDC9FD1C3A}</a:tableStyleId>
              </a:tblPr>
              <a:tblGrid>
                <a:gridCol w="1576919">
                  <a:extLst>
                    <a:ext uri="{9D8B030D-6E8A-4147-A177-3AD203B41FA5}">
                      <a16:colId xmlns:a16="http://schemas.microsoft.com/office/drawing/2014/main" val="3065095944"/>
                    </a:ext>
                  </a:extLst>
                </a:gridCol>
                <a:gridCol w="1778302">
                  <a:extLst>
                    <a:ext uri="{9D8B030D-6E8A-4147-A177-3AD203B41FA5}">
                      <a16:colId xmlns:a16="http://schemas.microsoft.com/office/drawing/2014/main" val="2112922019"/>
                    </a:ext>
                  </a:extLst>
                </a:gridCol>
                <a:gridCol w="1777605">
                  <a:extLst>
                    <a:ext uri="{9D8B030D-6E8A-4147-A177-3AD203B41FA5}">
                      <a16:colId xmlns:a16="http://schemas.microsoft.com/office/drawing/2014/main" val="423391711"/>
                    </a:ext>
                  </a:extLst>
                </a:gridCol>
                <a:gridCol w="1778302">
                  <a:extLst>
                    <a:ext uri="{9D8B030D-6E8A-4147-A177-3AD203B41FA5}">
                      <a16:colId xmlns:a16="http://schemas.microsoft.com/office/drawing/2014/main" val="1941396885"/>
                    </a:ext>
                  </a:extLst>
                </a:gridCol>
              </a:tblGrid>
              <a:tr h="284686">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LSAA</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Non-HIV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Total</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extLst>
                  <a:ext uri="{0D108BD9-81ED-4DB2-BD59-A6C34878D82A}">
                    <a16:rowId xmlns:a16="http://schemas.microsoft.com/office/drawing/2014/main" val="3085535102"/>
                  </a:ext>
                </a:extLst>
              </a:tr>
              <a:tr h="342298">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Number of policies</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4,362</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211</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4,573</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543715285"/>
                  </a:ext>
                </a:extLst>
              </a:tr>
              <a:tr h="354386">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Total face value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383,257,821</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100,936,850</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484,194,671</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4025019010"/>
                  </a:ext>
                </a:extLst>
              </a:tr>
            </a:tbl>
          </a:graphicData>
        </a:graphic>
      </p:graphicFrame>
      <p:graphicFrame>
        <p:nvGraphicFramePr>
          <p:cNvPr id="4" name="Table 3">
            <a:extLst>
              <a:ext uri="{FF2B5EF4-FFF2-40B4-BE49-F238E27FC236}">
                <a16:creationId xmlns:a16="http://schemas.microsoft.com/office/drawing/2014/main" id="{8ACB9A7D-BDBC-4D25-87BF-11B64DDB9C69}"/>
              </a:ext>
            </a:extLst>
          </p:cNvPr>
          <p:cNvGraphicFramePr>
            <a:graphicFrameLocks noGrp="1"/>
          </p:cNvGraphicFramePr>
          <p:nvPr>
            <p:extLst>
              <p:ext uri="{D42A27DB-BD31-4B8C-83A1-F6EECF244321}">
                <p14:modId xmlns:p14="http://schemas.microsoft.com/office/powerpoint/2010/main" val="2369915801"/>
              </p:ext>
            </p:extLst>
          </p:nvPr>
        </p:nvGraphicFramePr>
        <p:xfrm>
          <a:off x="931703" y="2764535"/>
          <a:ext cx="6911131" cy="964890"/>
        </p:xfrm>
        <a:graphic>
          <a:graphicData uri="http://schemas.openxmlformats.org/drawingml/2006/table">
            <a:tbl>
              <a:tblPr firstRow="1" firstCol="1" bandRow="1">
                <a:tableStyleId>{5C22544A-7EE6-4342-B048-85BDC9FD1C3A}</a:tableStyleId>
              </a:tblPr>
              <a:tblGrid>
                <a:gridCol w="1595287">
                  <a:extLst>
                    <a:ext uri="{9D8B030D-6E8A-4147-A177-3AD203B41FA5}">
                      <a16:colId xmlns:a16="http://schemas.microsoft.com/office/drawing/2014/main" val="1086989117"/>
                    </a:ext>
                  </a:extLst>
                </a:gridCol>
                <a:gridCol w="1762968">
                  <a:extLst>
                    <a:ext uri="{9D8B030D-6E8A-4147-A177-3AD203B41FA5}">
                      <a16:colId xmlns:a16="http://schemas.microsoft.com/office/drawing/2014/main" val="2496416038"/>
                    </a:ext>
                  </a:extLst>
                </a:gridCol>
                <a:gridCol w="1807420">
                  <a:extLst>
                    <a:ext uri="{9D8B030D-6E8A-4147-A177-3AD203B41FA5}">
                      <a16:colId xmlns:a16="http://schemas.microsoft.com/office/drawing/2014/main" val="1877216899"/>
                    </a:ext>
                  </a:extLst>
                </a:gridCol>
                <a:gridCol w="1745456">
                  <a:extLst>
                    <a:ext uri="{9D8B030D-6E8A-4147-A177-3AD203B41FA5}">
                      <a16:colId xmlns:a16="http://schemas.microsoft.com/office/drawing/2014/main" val="2302038681"/>
                    </a:ext>
                  </a:extLst>
                </a:gridCol>
              </a:tblGrid>
              <a:tr h="321630">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LSAB</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112395" algn="ctr">
                        <a:lnSpc>
                          <a:spcPct val="107000"/>
                        </a:lnSpc>
                        <a:spcAft>
                          <a:spcPts val="800"/>
                        </a:spcAft>
                      </a:pPr>
                      <a:r>
                        <a:rPr lang="en-GB" sz="1200" dirty="0">
                          <a:effectLst/>
                          <a:latin typeface="Arial" panose="020B0604020202020204" pitchFamily="34" charset="0"/>
                          <a:cs typeface="Arial" panose="020B0604020202020204" pitchFamily="34" charset="0"/>
                        </a:rPr>
                        <a:t>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112395" algn="ctr">
                        <a:lnSpc>
                          <a:spcPct val="107000"/>
                        </a:lnSpc>
                        <a:spcAft>
                          <a:spcPts val="800"/>
                        </a:spcAft>
                      </a:pPr>
                      <a:r>
                        <a:rPr lang="en-GB" sz="1200" dirty="0">
                          <a:effectLst/>
                          <a:latin typeface="Arial" panose="020B0604020202020204" pitchFamily="34" charset="0"/>
                          <a:cs typeface="Arial" panose="020B0604020202020204" pitchFamily="34" charset="0"/>
                        </a:rPr>
                        <a:t>Non-HIV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112395" algn="ctr">
                        <a:lnSpc>
                          <a:spcPct val="107000"/>
                        </a:lnSpc>
                        <a:spcAft>
                          <a:spcPts val="800"/>
                        </a:spcAft>
                      </a:pPr>
                      <a:r>
                        <a:rPr lang="en-GB" sz="1200" dirty="0">
                          <a:effectLst/>
                          <a:latin typeface="Arial" panose="020B0604020202020204" pitchFamily="34" charset="0"/>
                          <a:cs typeface="Arial" panose="020B0604020202020204" pitchFamily="34" charset="0"/>
                        </a:rPr>
                        <a:t>Total</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extLst>
                  <a:ext uri="{0D108BD9-81ED-4DB2-BD59-A6C34878D82A}">
                    <a16:rowId xmlns:a16="http://schemas.microsoft.com/office/drawing/2014/main" val="165917395"/>
                  </a:ext>
                </a:extLst>
              </a:tr>
              <a:tr h="321630">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Number of policies</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112395" algn="ctr">
                        <a:lnSpc>
                          <a:spcPct val="107000"/>
                        </a:lnSpc>
                        <a:spcAft>
                          <a:spcPts val="800"/>
                        </a:spcAft>
                      </a:pPr>
                      <a:r>
                        <a:rPr lang="en-GB" sz="1200" dirty="0">
                          <a:effectLst/>
                          <a:latin typeface="Arial" panose="020B0604020202020204" pitchFamily="34" charset="0"/>
                          <a:cs typeface="Arial" panose="020B0604020202020204" pitchFamily="34" charset="0"/>
                        </a:rPr>
                        <a:t>0</a:t>
                      </a:r>
                      <a:endParaRPr lang="en-GB" sz="1200" dirty="0">
                        <a:effectLst/>
                        <a:latin typeface="Arial" panose="020B0604020202020204" pitchFamily="34" charset="0"/>
                        <a:ea typeface="+mn-ea"/>
                        <a:cs typeface="Arial" panose="020B0604020202020204" pitchFamily="34" charset="0"/>
                      </a:endParaRPr>
                    </a:p>
                  </a:txBody>
                  <a:tcPr marL="68580" marR="68580" marT="0" marB="0">
                    <a:solidFill>
                      <a:srgbClr val="E9EDF4"/>
                    </a:solidFill>
                  </a:tcPr>
                </a:tc>
                <a:tc>
                  <a:txBody>
                    <a:bodyPr/>
                    <a:lstStyle/>
                    <a:p>
                      <a:pPr marR="112395" algn="ctr">
                        <a:lnSpc>
                          <a:spcPct val="107000"/>
                        </a:lnSpc>
                        <a:spcAft>
                          <a:spcPts val="800"/>
                        </a:spcAft>
                      </a:pPr>
                      <a:r>
                        <a:rPr lang="en-GB" sz="1200" dirty="0">
                          <a:effectLst/>
                          <a:latin typeface="Arial" panose="020B0604020202020204" pitchFamily="34" charset="0"/>
                          <a:cs typeface="Arial" panose="020B0604020202020204" pitchFamily="34" charset="0"/>
                        </a:rPr>
                        <a:t>109</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112395" algn="ctr">
                        <a:lnSpc>
                          <a:spcPct val="107000"/>
                        </a:lnSpc>
                        <a:spcAft>
                          <a:spcPts val="800"/>
                        </a:spcAft>
                      </a:pPr>
                      <a:r>
                        <a:rPr lang="en-GB" sz="1200">
                          <a:effectLst/>
                          <a:latin typeface="Arial" panose="020B0604020202020204" pitchFamily="34" charset="0"/>
                          <a:cs typeface="Arial" panose="020B0604020202020204" pitchFamily="34" charset="0"/>
                        </a:rPr>
                        <a:t>109</a:t>
                      </a:r>
                      <a:endParaRPr lang="en-GB" sz="12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1443813972"/>
                  </a:ext>
                </a:extLst>
              </a:tr>
              <a:tr h="321630">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Total face value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112395" algn="ctr">
                        <a:lnSpc>
                          <a:spcPct val="107000"/>
                        </a:lnSpc>
                        <a:spcAft>
                          <a:spcPts val="800"/>
                        </a:spcAft>
                      </a:pPr>
                      <a:r>
                        <a:rPr lang="en-GB" sz="1200" dirty="0">
                          <a:effectLst/>
                          <a:latin typeface="Arial" panose="020B0604020202020204" pitchFamily="34" charset="0"/>
                          <a:cs typeface="Arial" panose="020B0604020202020204" pitchFamily="34" charset="0"/>
                        </a:rPr>
                        <a:t>n/a</a:t>
                      </a:r>
                      <a:endParaRPr lang="en-GB" sz="1200" dirty="0">
                        <a:effectLst/>
                        <a:latin typeface="Arial" panose="020B0604020202020204" pitchFamily="34" charset="0"/>
                        <a:ea typeface="+mn-ea"/>
                        <a:cs typeface="Arial" panose="020B0604020202020204" pitchFamily="34" charset="0"/>
                      </a:endParaRPr>
                    </a:p>
                  </a:txBody>
                  <a:tcPr marL="68580" marR="68580" marT="0" marB="0">
                    <a:solidFill>
                      <a:srgbClr val="E9EDF4"/>
                    </a:solidFill>
                  </a:tcPr>
                </a:tc>
                <a:tc>
                  <a:txBody>
                    <a:bodyPr/>
                    <a:lstStyle/>
                    <a:p>
                      <a:pPr marR="112395" algn="ctr">
                        <a:lnSpc>
                          <a:spcPct val="107000"/>
                        </a:lnSpc>
                        <a:spcAft>
                          <a:spcPts val="800"/>
                        </a:spcAft>
                      </a:pPr>
                      <a:r>
                        <a:rPr lang="en-GB" sz="1200" dirty="0">
                          <a:effectLst/>
                          <a:latin typeface="Arial" panose="020B0604020202020204" pitchFamily="34" charset="0"/>
                          <a:cs typeface="Arial" panose="020B0604020202020204" pitchFamily="34" charset="0"/>
                        </a:rPr>
                        <a:t>49,048,273</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112395" algn="ctr">
                        <a:lnSpc>
                          <a:spcPct val="107000"/>
                        </a:lnSpc>
                        <a:spcAft>
                          <a:spcPts val="800"/>
                        </a:spcAft>
                      </a:pPr>
                      <a:r>
                        <a:rPr lang="en-GB" sz="1200" dirty="0">
                          <a:effectLst/>
                          <a:latin typeface="Arial" panose="020B0604020202020204" pitchFamily="34" charset="0"/>
                          <a:cs typeface="Arial" panose="020B0604020202020204" pitchFamily="34" charset="0"/>
                        </a:rPr>
                        <a:t>49,048,273</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3093492549"/>
                  </a:ext>
                </a:extLst>
              </a:tr>
            </a:tbl>
          </a:graphicData>
        </a:graphic>
      </p:graphicFrame>
      <p:graphicFrame>
        <p:nvGraphicFramePr>
          <p:cNvPr id="8" name="Table 7">
            <a:extLst>
              <a:ext uri="{FF2B5EF4-FFF2-40B4-BE49-F238E27FC236}">
                <a16:creationId xmlns:a16="http://schemas.microsoft.com/office/drawing/2014/main" id="{A3AA995F-3B09-4EC8-AF32-A377DAF67AFA}"/>
              </a:ext>
            </a:extLst>
          </p:cNvPr>
          <p:cNvGraphicFramePr>
            <a:graphicFrameLocks noGrp="1"/>
          </p:cNvGraphicFramePr>
          <p:nvPr>
            <p:extLst>
              <p:ext uri="{D42A27DB-BD31-4B8C-83A1-F6EECF244321}">
                <p14:modId xmlns:p14="http://schemas.microsoft.com/office/powerpoint/2010/main" val="2719685110"/>
              </p:ext>
            </p:extLst>
          </p:nvPr>
        </p:nvGraphicFramePr>
        <p:xfrm>
          <a:off x="931699" y="3909626"/>
          <a:ext cx="6911132" cy="1094133"/>
        </p:xfrm>
        <a:graphic>
          <a:graphicData uri="http://schemas.openxmlformats.org/drawingml/2006/table">
            <a:tbl>
              <a:tblPr firstRow="1" firstCol="1" bandRow="1">
                <a:tableStyleId>{5C22544A-7EE6-4342-B048-85BDC9FD1C3A}</a:tableStyleId>
              </a:tblPr>
              <a:tblGrid>
                <a:gridCol w="1632524">
                  <a:extLst>
                    <a:ext uri="{9D8B030D-6E8A-4147-A177-3AD203B41FA5}">
                      <a16:colId xmlns:a16="http://schemas.microsoft.com/office/drawing/2014/main" val="1430749763"/>
                    </a:ext>
                  </a:extLst>
                </a:gridCol>
                <a:gridCol w="1714786">
                  <a:extLst>
                    <a:ext uri="{9D8B030D-6E8A-4147-A177-3AD203B41FA5}">
                      <a16:colId xmlns:a16="http://schemas.microsoft.com/office/drawing/2014/main" val="216643112"/>
                    </a:ext>
                  </a:extLst>
                </a:gridCol>
                <a:gridCol w="1781911">
                  <a:extLst>
                    <a:ext uri="{9D8B030D-6E8A-4147-A177-3AD203B41FA5}">
                      <a16:colId xmlns:a16="http://schemas.microsoft.com/office/drawing/2014/main" val="2257057469"/>
                    </a:ext>
                  </a:extLst>
                </a:gridCol>
                <a:gridCol w="1781911">
                  <a:extLst>
                    <a:ext uri="{9D8B030D-6E8A-4147-A177-3AD203B41FA5}">
                      <a16:colId xmlns:a16="http://schemas.microsoft.com/office/drawing/2014/main" val="3020011823"/>
                    </a:ext>
                  </a:extLst>
                </a:gridCol>
              </a:tblGrid>
              <a:tr h="364711">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LSAD</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Non-HIV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Total</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extLst>
                  <a:ext uri="{0D108BD9-81ED-4DB2-BD59-A6C34878D82A}">
                    <a16:rowId xmlns:a16="http://schemas.microsoft.com/office/drawing/2014/main" val="1852758490"/>
                  </a:ext>
                </a:extLst>
              </a:tr>
              <a:tr h="364711">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Number of policies</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371</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94</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465</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3335715621"/>
                  </a:ext>
                </a:extLst>
              </a:tr>
              <a:tr h="364711">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Total face value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16,308,803</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23,930,280</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40,239,083</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1393038270"/>
                  </a:ext>
                </a:extLst>
              </a:tr>
            </a:tbl>
          </a:graphicData>
        </a:graphic>
      </p:graphicFrame>
      <p:graphicFrame>
        <p:nvGraphicFramePr>
          <p:cNvPr id="14" name="Table 13">
            <a:extLst>
              <a:ext uri="{FF2B5EF4-FFF2-40B4-BE49-F238E27FC236}">
                <a16:creationId xmlns:a16="http://schemas.microsoft.com/office/drawing/2014/main" id="{85EC49AB-992F-461D-AC23-B2A3F9358CAB}"/>
              </a:ext>
            </a:extLst>
          </p:cNvPr>
          <p:cNvGraphicFramePr>
            <a:graphicFrameLocks noGrp="1"/>
          </p:cNvGraphicFramePr>
          <p:nvPr>
            <p:extLst>
              <p:ext uri="{D42A27DB-BD31-4B8C-83A1-F6EECF244321}">
                <p14:modId xmlns:p14="http://schemas.microsoft.com/office/powerpoint/2010/main" val="2662995404"/>
              </p:ext>
            </p:extLst>
          </p:nvPr>
        </p:nvGraphicFramePr>
        <p:xfrm>
          <a:off x="931703" y="5194996"/>
          <a:ext cx="6911132" cy="1094133"/>
        </p:xfrm>
        <a:graphic>
          <a:graphicData uri="http://schemas.openxmlformats.org/drawingml/2006/table">
            <a:tbl>
              <a:tblPr firstRow="1" firstCol="1" bandRow="1">
                <a:tableStyleId>{5C22544A-7EE6-4342-B048-85BDC9FD1C3A}</a:tableStyleId>
              </a:tblPr>
              <a:tblGrid>
                <a:gridCol w="1623215">
                  <a:extLst>
                    <a:ext uri="{9D8B030D-6E8A-4147-A177-3AD203B41FA5}">
                      <a16:colId xmlns:a16="http://schemas.microsoft.com/office/drawing/2014/main" val="3538368795"/>
                    </a:ext>
                  </a:extLst>
                </a:gridCol>
                <a:gridCol w="1715513">
                  <a:extLst>
                    <a:ext uri="{9D8B030D-6E8A-4147-A177-3AD203B41FA5}">
                      <a16:colId xmlns:a16="http://schemas.microsoft.com/office/drawing/2014/main" val="1271683404"/>
                    </a:ext>
                  </a:extLst>
                </a:gridCol>
                <a:gridCol w="1786202">
                  <a:extLst>
                    <a:ext uri="{9D8B030D-6E8A-4147-A177-3AD203B41FA5}">
                      <a16:colId xmlns:a16="http://schemas.microsoft.com/office/drawing/2014/main" val="1700193231"/>
                    </a:ext>
                  </a:extLst>
                </a:gridCol>
                <a:gridCol w="1786202">
                  <a:extLst>
                    <a:ext uri="{9D8B030D-6E8A-4147-A177-3AD203B41FA5}">
                      <a16:colId xmlns:a16="http://schemas.microsoft.com/office/drawing/2014/main" val="16230535"/>
                    </a:ext>
                  </a:extLst>
                </a:gridCol>
              </a:tblGrid>
              <a:tr h="364711">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LSAE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Non-HIV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Total</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extLst>
                  <a:ext uri="{0D108BD9-81ED-4DB2-BD59-A6C34878D82A}">
                    <a16:rowId xmlns:a16="http://schemas.microsoft.com/office/drawing/2014/main" val="1636405594"/>
                  </a:ext>
                </a:extLst>
              </a:tr>
              <a:tr h="364711">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Number of policies</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164</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68</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232</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1014995049"/>
                  </a:ext>
                </a:extLst>
              </a:tr>
              <a:tr h="364711">
                <a:tc>
                  <a:txBody>
                    <a:bodyPr/>
                    <a:lstStyle/>
                    <a:p>
                      <a:pPr algn="ctr">
                        <a:lnSpc>
                          <a:spcPct val="107000"/>
                        </a:lnSpc>
                        <a:spcAft>
                          <a:spcPts val="800"/>
                        </a:spcAft>
                      </a:pPr>
                      <a:r>
                        <a:rPr lang="en-GB" sz="1200" dirty="0">
                          <a:effectLst/>
                          <a:latin typeface="Arial" panose="020B0604020202020204" pitchFamily="34" charset="0"/>
                          <a:cs typeface="Arial" panose="020B0604020202020204" pitchFamily="34" charset="0"/>
                        </a:rPr>
                        <a:t>Total face value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R="99695" algn="ctr">
                        <a:lnSpc>
                          <a:spcPct val="107000"/>
                        </a:lnSpc>
                        <a:spcAft>
                          <a:spcPts val="800"/>
                        </a:spcAft>
                      </a:pPr>
                      <a:r>
                        <a:rPr lang="en-GB" sz="1200">
                          <a:effectLst/>
                          <a:latin typeface="Arial" panose="020B0604020202020204" pitchFamily="34" charset="0"/>
                          <a:cs typeface="Arial" panose="020B0604020202020204" pitchFamily="34" charset="0"/>
                        </a:rPr>
                        <a:t>6,652,344</a:t>
                      </a:r>
                      <a:endParaRPr lang="en-GB" sz="120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13,837,753</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tc>
                  <a:txBody>
                    <a:bodyPr/>
                    <a:lstStyle/>
                    <a:p>
                      <a:pPr marR="99695" algn="ctr">
                        <a:lnSpc>
                          <a:spcPct val="107000"/>
                        </a:lnSpc>
                        <a:spcAft>
                          <a:spcPts val="800"/>
                        </a:spcAft>
                      </a:pPr>
                      <a:r>
                        <a:rPr lang="en-GB" sz="1200" dirty="0">
                          <a:effectLst/>
                          <a:latin typeface="Arial" panose="020B0604020202020204" pitchFamily="34" charset="0"/>
                          <a:cs typeface="Arial" panose="020B0604020202020204" pitchFamily="34" charset="0"/>
                        </a:rPr>
                        <a:t>20,490,097</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E9EDF4"/>
                    </a:solidFill>
                  </a:tcPr>
                </a:tc>
                <a:extLst>
                  <a:ext uri="{0D108BD9-81ED-4DB2-BD59-A6C34878D82A}">
                    <a16:rowId xmlns:a16="http://schemas.microsoft.com/office/drawing/2014/main" val="4249495694"/>
                  </a:ext>
                </a:extLst>
              </a:tr>
            </a:tbl>
          </a:graphicData>
        </a:graphic>
      </p:graphicFrame>
      <p:pic>
        <p:nvPicPr>
          <p:cNvPr id="16" name="Picture 15" descr="A close up of a sign&#10;&#10;Description automatically generated">
            <a:extLst>
              <a:ext uri="{FF2B5EF4-FFF2-40B4-BE49-F238E27FC236}">
                <a16:creationId xmlns:a16="http://schemas.microsoft.com/office/drawing/2014/main" id="{4844DD6A-6613-44D6-B20F-FF6495C10207}"/>
              </a:ext>
            </a:extLst>
          </p:cNvPr>
          <p:cNvPicPr>
            <a:picLocks noChangeAspect="1"/>
          </p:cNvPicPr>
          <p:nvPr/>
        </p:nvPicPr>
        <p:blipFill>
          <a:blip r:embed="rId2"/>
          <a:stretch>
            <a:fillRect/>
          </a:stretch>
        </p:blipFill>
        <p:spPr>
          <a:xfrm>
            <a:off x="7735031" y="486980"/>
            <a:ext cx="1234798" cy="523220"/>
          </a:xfrm>
          <a:prstGeom prst="rect">
            <a:avLst/>
          </a:prstGeom>
        </p:spPr>
      </p:pic>
      <p:cxnSp>
        <p:nvCxnSpPr>
          <p:cNvPr id="17" name="Straight Connector 16">
            <a:extLst>
              <a:ext uri="{FF2B5EF4-FFF2-40B4-BE49-F238E27FC236}">
                <a16:creationId xmlns:a16="http://schemas.microsoft.com/office/drawing/2014/main" id="{AD6B4588-7414-43F0-99B6-617B8657DB89}"/>
              </a:ext>
            </a:extLst>
          </p:cNvPr>
          <p:cNvCxnSpPr/>
          <p:nvPr/>
        </p:nvCxnSpPr>
        <p:spPr>
          <a:xfrm>
            <a:off x="0" y="1141541"/>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8" name="TextBox 17">
            <a:extLst>
              <a:ext uri="{FF2B5EF4-FFF2-40B4-BE49-F238E27FC236}">
                <a16:creationId xmlns:a16="http://schemas.microsoft.com/office/drawing/2014/main" id="{26786F9F-A477-450A-9498-63D67559E742}"/>
              </a:ext>
            </a:extLst>
          </p:cNvPr>
          <p:cNvSpPr txBox="1"/>
          <p:nvPr/>
        </p:nvSpPr>
        <p:spPr>
          <a:xfrm>
            <a:off x="174171" y="491715"/>
            <a:ext cx="7023076"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3. Portfolio Composition (as at 31/12/2018)</a:t>
            </a:r>
          </a:p>
        </p:txBody>
      </p:sp>
      <p:sp>
        <p:nvSpPr>
          <p:cNvPr id="19" name="Slide Number Placeholder 3">
            <a:extLst>
              <a:ext uri="{FF2B5EF4-FFF2-40B4-BE49-F238E27FC236}">
                <a16:creationId xmlns:a16="http://schemas.microsoft.com/office/drawing/2014/main" id="{5DAA9BC4-B629-4503-9694-57B35FB046E0}"/>
              </a:ext>
            </a:extLst>
          </p:cNvPr>
          <p:cNvSpPr>
            <a:spLocks noGrp="1"/>
          </p:cNvSpPr>
          <p:nvPr>
            <p:ph type="sldNum" sz="quarter" idx="12"/>
          </p:nvPr>
        </p:nvSpPr>
        <p:spPr>
          <a:xfrm>
            <a:off x="8494223" y="6366887"/>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7</a:t>
            </a:fld>
            <a:endParaRPr lang="en-US" sz="8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34543700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re 1"/>
          <p:cNvSpPr txBox="1">
            <a:spLocks/>
          </p:cNvSpPr>
          <p:nvPr/>
        </p:nvSpPr>
        <p:spPr>
          <a:xfrm>
            <a:off x="571472" y="3857628"/>
            <a:ext cx="7772400" cy="1470025"/>
          </a:xfrm>
          <a:prstGeom prst="rect">
            <a:avLst/>
          </a:prstGeom>
        </p:spPr>
        <p:txBody>
          <a:bodyPr vert="horz" lIns="91440" tIns="45720" rIns="91440" bIns="45720" rtlCol="0" anchor="ctr">
            <a:norm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endParaRPr kumimoji="0" lang="fr-BE" sz="3000" b="1" i="0" u="none" strike="noStrike" kern="1200" cap="none" spc="0" normalizeH="0" baseline="0" noProof="0" dirty="0">
              <a:ln>
                <a:noFill/>
              </a:ln>
              <a:solidFill>
                <a:schemeClr val="accent1">
                  <a:lumMod val="75000"/>
                </a:schemeClr>
              </a:solidFill>
              <a:effectLst/>
              <a:uLnTx/>
              <a:uFillTx/>
              <a:latin typeface="+mj-lt"/>
              <a:ea typeface="+mj-ea"/>
              <a:cs typeface="+mj-cs"/>
            </a:endParaRPr>
          </a:p>
        </p:txBody>
      </p:sp>
      <p:sp>
        <p:nvSpPr>
          <p:cNvPr id="6" name="ZoneTexte 5"/>
          <p:cNvSpPr txBox="1"/>
          <p:nvPr/>
        </p:nvSpPr>
        <p:spPr>
          <a:xfrm>
            <a:off x="7658100" y="6419850"/>
            <a:ext cx="184731" cy="369332"/>
          </a:xfrm>
          <a:prstGeom prst="rect">
            <a:avLst/>
          </a:prstGeom>
          <a:noFill/>
        </p:spPr>
        <p:txBody>
          <a:bodyPr wrap="none" rtlCol="0">
            <a:spAutoFit/>
          </a:bodyPr>
          <a:lstStyle/>
          <a:p>
            <a:endParaRPr lang="fr-LU" dirty="0"/>
          </a:p>
        </p:txBody>
      </p:sp>
      <p:sp>
        <p:nvSpPr>
          <p:cNvPr id="9" name="Titre 1">
            <a:extLst>
              <a:ext uri="{FF2B5EF4-FFF2-40B4-BE49-F238E27FC236}">
                <a16:creationId xmlns:a16="http://schemas.microsoft.com/office/drawing/2014/main" id="{36ECBAC8-5CE4-41F4-8FA8-9DA4C7479DFF}"/>
              </a:ext>
            </a:extLst>
          </p:cNvPr>
          <p:cNvSpPr txBox="1">
            <a:spLocks/>
          </p:cNvSpPr>
          <p:nvPr/>
        </p:nvSpPr>
        <p:spPr>
          <a:xfrm>
            <a:off x="503315" y="1041692"/>
            <a:ext cx="7772400" cy="1470025"/>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algn="l"/>
            <a:endParaRPr lang="fr-BE" sz="2400" dirty="0"/>
          </a:p>
        </p:txBody>
      </p:sp>
      <p:pic>
        <p:nvPicPr>
          <p:cNvPr id="3" name="Picture 2">
            <a:extLst>
              <a:ext uri="{FF2B5EF4-FFF2-40B4-BE49-F238E27FC236}">
                <a16:creationId xmlns:a16="http://schemas.microsoft.com/office/drawing/2014/main" id="{B3E63187-F192-4AEA-965D-780618E2A6B4}"/>
              </a:ext>
            </a:extLst>
          </p:cNvPr>
          <p:cNvPicPr>
            <a:picLocks noChangeAspect="1"/>
          </p:cNvPicPr>
          <p:nvPr/>
        </p:nvPicPr>
        <p:blipFill>
          <a:blip r:embed="rId2"/>
          <a:stretch>
            <a:fillRect/>
          </a:stretch>
        </p:blipFill>
        <p:spPr>
          <a:xfrm>
            <a:off x="1283051" y="1330904"/>
            <a:ext cx="3106463" cy="2666300"/>
          </a:xfrm>
          <a:prstGeom prst="rect">
            <a:avLst/>
          </a:prstGeom>
        </p:spPr>
      </p:pic>
      <p:pic>
        <p:nvPicPr>
          <p:cNvPr id="4" name="Picture 3">
            <a:extLst>
              <a:ext uri="{FF2B5EF4-FFF2-40B4-BE49-F238E27FC236}">
                <a16:creationId xmlns:a16="http://schemas.microsoft.com/office/drawing/2014/main" id="{16A13258-0294-49A2-98C0-53388287BE1A}"/>
              </a:ext>
            </a:extLst>
          </p:cNvPr>
          <p:cNvPicPr>
            <a:picLocks noChangeAspect="1"/>
          </p:cNvPicPr>
          <p:nvPr/>
        </p:nvPicPr>
        <p:blipFill>
          <a:blip r:embed="rId3"/>
          <a:stretch>
            <a:fillRect/>
          </a:stretch>
        </p:blipFill>
        <p:spPr>
          <a:xfrm>
            <a:off x="4689526" y="1206796"/>
            <a:ext cx="3106463" cy="2637000"/>
          </a:xfrm>
          <a:prstGeom prst="rect">
            <a:avLst/>
          </a:prstGeom>
        </p:spPr>
      </p:pic>
      <p:pic>
        <p:nvPicPr>
          <p:cNvPr id="8" name="Picture 7">
            <a:extLst>
              <a:ext uri="{FF2B5EF4-FFF2-40B4-BE49-F238E27FC236}">
                <a16:creationId xmlns:a16="http://schemas.microsoft.com/office/drawing/2014/main" id="{8B44AC74-1896-414D-870B-CC712F259499}"/>
              </a:ext>
            </a:extLst>
          </p:cNvPr>
          <p:cNvPicPr>
            <a:picLocks noChangeAspect="1"/>
          </p:cNvPicPr>
          <p:nvPr/>
        </p:nvPicPr>
        <p:blipFill>
          <a:blip r:embed="rId4"/>
          <a:stretch>
            <a:fillRect/>
          </a:stretch>
        </p:blipFill>
        <p:spPr>
          <a:xfrm>
            <a:off x="1280021" y="3947982"/>
            <a:ext cx="3106463" cy="2656534"/>
          </a:xfrm>
          <a:prstGeom prst="rect">
            <a:avLst/>
          </a:prstGeom>
        </p:spPr>
      </p:pic>
      <p:pic>
        <p:nvPicPr>
          <p:cNvPr id="14" name="Picture 13">
            <a:extLst>
              <a:ext uri="{FF2B5EF4-FFF2-40B4-BE49-F238E27FC236}">
                <a16:creationId xmlns:a16="http://schemas.microsoft.com/office/drawing/2014/main" id="{D047D6DD-4783-4733-8C27-6BD110304764}"/>
              </a:ext>
            </a:extLst>
          </p:cNvPr>
          <p:cNvPicPr>
            <a:picLocks noChangeAspect="1"/>
          </p:cNvPicPr>
          <p:nvPr/>
        </p:nvPicPr>
        <p:blipFill>
          <a:blip r:embed="rId5"/>
          <a:stretch>
            <a:fillRect/>
          </a:stretch>
        </p:blipFill>
        <p:spPr>
          <a:xfrm>
            <a:off x="4842248" y="3843796"/>
            <a:ext cx="3106463" cy="2754200"/>
          </a:xfrm>
          <a:prstGeom prst="rect">
            <a:avLst/>
          </a:prstGeom>
        </p:spPr>
      </p:pic>
      <p:pic>
        <p:nvPicPr>
          <p:cNvPr id="12" name="Picture 11" descr="A close up of a sign&#10;&#10;Description automatically generated">
            <a:extLst>
              <a:ext uri="{FF2B5EF4-FFF2-40B4-BE49-F238E27FC236}">
                <a16:creationId xmlns:a16="http://schemas.microsoft.com/office/drawing/2014/main" id="{5893E60F-F976-4411-AA6C-1DB02C192C6D}"/>
              </a:ext>
            </a:extLst>
          </p:cNvPr>
          <p:cNvPicPr>
            <a:picLocks noChangeAspect="1"/>
          </p:cNvPicPr>
          <p:nvPr/>
        </p:nvPicPr>
        <p:blipFill>
          <a:blip r:embed="rId6"/>
          <a:stretch>
            <a:fillRect/>
          </a:stretch>
        </p:blipFill>
        <p:spPr>
          <a:xfrm>
            <a:off x="7735031" y="486980"/>
            <a:ext cx="1234798" cy="523220"/>
          </a:xfrm>
          <a:prstGeom prst="rect">
            <a:avLst/>
          </a:prstGeom>
        </p:spPr>
      </p:pic>
      <p:cxnSp>
        <p:nvCxnSpPr>
          <p:cNvPr id="16" name="Straight Connector 15">
            <a:extLst>
              <a:ext uri="{FF2B5EF4-FFF2-40B4-BE49-F238E27FC236}">
                <a16:creationId xmlns:a16="http://schemas.microsoft.com/office/drawing/2014/main" id="{43B95502-4B7A-43F5-87BB-791ECD6DDE92}"/>
              </a:ext>
            </a:extLst>
          </p:cNvPr>
          <p:cNvCxnSpPr/>
          <p:nvPr/>
        </p:nvCxnSpPr>
        <p:spPr>
          <a:xfrm>
            <a:off x="0" y="1141541"/>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7" name="TextBox 16">
            <a:extLst>
              <a:ext uri="{FF2B5EF4-FFF2-40B4-BE49-F238E27FC236}">
                <a16:creationId xmlns:a16="http://schemas.microsoft.com/office/drawing/2014/main" id="{80185740-6893-4659-A790-707DCEA8BCE7}"/>
              </a:ext>
            </a:extLst>
          </p:cNvPr>
          <p:cNvSpPr txBox="1"/>
          <p:nvPr/>
        </p:nvSpPr>
        <p:spPr>
          <a:xfrm>
            <a:off x="174171" y="491715"/>
            <a:ext cx="2461956"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Share Class A</a:t>
            </a:r>
          </a:p>
        </p:txBody>
      </p:sp>
      <p:sp>
        <p:nvSpPr>
          <p:cNvPr id="18" name="Slide Number Placeholder 3">
            <a:extLst>
              <a:ext uri="{FF2B5EF4-FFF2-40B4-BE49-F238E27FC236}">
                <a16:creationId xmlns:a16="http://schemas.microsoft.com/office/drawing/2014/main" id="{73B306DF-6066-4B54-A26D-CD200CAA64ED}"/>
              </a:ext>
            </a:extLst>
          </p:cNvPr>
          <p:cNvSpPr>
            <a:spLocks noGrp="1"/>
          </p:cNvSpPr>
          <p:nvPr>
            <p:ph type="sldNum" sz="quarter" idx="12"/>
          </p:nvPr>
        </p:nvSpPr>
        <p:spPr>
          <a:xfrm>
            <a:off x="8494223" y="6366887"/>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8</a:t>
            </a:fld>
            <a:endParaRPr lang="en-US" sz="8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410345921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re 1"/>
          <p:cNvSpPr txBox="1">
            <a:spLocks/>
          </p:cNvSpPr>
          <p:nvPr/>
        </p:nvSpPr>
        <p:spPr>
          <a:xfrm>
            <a:off x="571472" y="3857628"/>
            <a:ext cx="7772400" cy="1470025"/>
          </a:xfrm>
          <a:prstGeom prst="rect">
            <a:avLst/>
          </a:prstGeom>
        </p:spPr>
        <p:txBody>
          <a:bodyPr vert="horz" lIns="91440" tIns="45720" rIns="91440" bIns="45720" rtlCol="0" anchor="ctr">
            <a:norm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endParaRPr kumimoji="0" lang="fr-BE" sz="3000" b="1" i="0" u="none" strike="noStrike" kern="1200" cap="none" spc="0" normalizeH="0" baseline="0" noProof="0" dirty="0">
              <a:ln>
                <a:noFill/>
              </a:ln>
              <a:solidFill>
                <a:schemeClr val="accent1">
                  <a:lumMod val="75000"/>
                </a:schemeClr>
              </a:solidFill>
              <a:effectLst/>
              <a:uLnTx/>
              <a:uFillTx/>
              <a:latin typeface="+mj-lt"/>
              <a:ea typeface="+mj-ea"/>
              <a:cs typeface="+mj-cs"/>
            </a:endParaRPr>
          </a:p>
        </p:txBody>
      </p:sp>
      <p:sp>
        <p:nvSpPr>
          <p:cNvPr id="6" name="ZoneTexte 5"/>
          <p:cNvSpPr txBox="1"/>
          <p:nvPr/>
        </p:nvSpPr>
        <p:spPr>
          <a:xfrm>
            <a:off x="7658100" y="6419850"/>
            <a:ext cx="184731" cy="369332"/>
          </a:xfrm>
          <a:prstGeom prst="rect">
            <a:avLst/>
          </a:prstGeom>
          <a:noFill/>
        </p:spPr>
        <p:txBody>
          <a:bodyPr wrap="none" rtlCol="0">
            <a:spAutoFit/>
          </a:bodyPr>
          <a:lstStyle/>
          <a:p>
            <a:endParaRPr lang="fr-LU" dirty="0"/>
          </a:p>
        </p:txBody>
      </p:sp>
      <p:sp>
        <p:nvSpPr>
          <p:cNvPr id="9" name="Titre 1">
            <a:extLst>
              <a:ext uri="{FF2B5EF4-FFF2-40B4-BE49-F238E27FC236}">
                <a16:creationId xmlns:a16="http://schemas.microsoft.com/office/drawing/2014/main" id="{36ECBAC8-5CE4-41F4-8FA8-9DA4C7479DFF}"/>
              </a:ext>
            </a:extLst>
          </p:cNvPr>
          <p:cNvSpPr txBox="1">
            <a:spLocks/>
          </p:cNvSpPr>
          <p:nvPr/>
        </p:nvSpPr>
        <p:spPr>
          <a:xfrm>
            <a:off x="503315" y="1041692"/>
            <a:ext cx="7772400" cy="1470025"/>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algn="l"/>
            <a:endParaRPr lang="fr-BE" sz="2400" dirty="0"/>
          </a:p>
        </p:txBody>
      </p:sp>
      <p:pic>
        <p:nvPicPr>
          <p:cNvPr id="10" name="Picture 9">
            <a:extLst>
              <a:ext uri="{FF2B5EF4-FFF2-40B4-BE49-F238E27FC236}">
                <a16:creationId xmlns:a16="http://schemas.microsoft.com/office/drawing/2014/main" id="{864E228A-1BC4-49EF-B29A-3174B7E74B04}"/>
              </a:ext>
            </a:extLst>
          </p:cNvPr>
          <p:cNvPicPr>
            <a:picLocks noChangeAspect="1"/>
          </p:cNvPicPr>
          <p:nvPr/>
        </p:nvPicPr>
        <p:blipFill>
          <a:blip r:embed="rId2"/>
          <a:stretch>
            <a:fillRect/>
          </a:stretch>
        </p:blipFill>
        <p:spPr>
          <a:xfrm>
            <a:off x="4726599" y="1194169"/>
            <a:ext cx="3116232" cy="2666300"/>
          </a:xfrm>
          <a:prstGeom prst="rect">
            <a:avLst/>
          </a:prstGeom>
        </p:spPr>
      </p:pic>
      <p:pic>
        <p:nvPicPr>
          <p:cNvPr id="16" name="Picture 15">
            <a:extLst>
              <a:ext uri="{FF2B5EF4-FFF2-40B4-BE49-F238E27FC236}">
                <a16:creationId xmlns:a16="http://schemas.microsoft.com/office/drawing/2014/main" id="{E2CC887C-E9D6-4DD4-AD13-4289CEC3AD25}"/>
              </a:ext>
            </a:extLst>
          </p:cNvPr>
          <p:cNvPicPr>
            <a:picLocks noChangeAspect="1"/>
          </p:cNvPicPr>
          <p:nvPr/>
        </p:nvPicPr>
        <p:blipFill>
          <a:blip r:embed="rId3"/>
          <a:stretch>
            <a:fillRect/>
          </a:stretch>
        </p:blipFill>
        <p:spPr>
          <a:xfrm>
            <a:off x="4775443" y="3704716"/>
            <a:ext cx="3067388" cy="2927284"/>
          </a:xfrm>
          <a:prstGeom prst="rect">
            <a:avLst/>
          </a:prstGeom>
        </p:spPr>
      </p:pic>
      <p:pic>
        <p:nvPicPr>
          <p:cNvPr id="3" name="Picture 2">
            <a:extLst>
              <a:ext uri="{FF2B5EF4-FFF2-40B4-BE49-F238E27FC236}">
                <a16:creationId xmlns:a16="http://schemas.microsoft.com/office/drawing/2014/main" id="{303E3C94-0E88-4DCE-91B1-B84D4AF9FBD5}"/>
              </a:ext>
            </a:extLst>
          </p:cNvPr>
          <p:cNvPicPr>
            <a:picLocks noChangeAspect="1"/>
          </p:cNvPicPr>
          <p:nvPr/>
        </p:nvPicPr>
        <p:blipFill>
          <a:blip r:embed="rId4"/>
          <a:stretch>
            <a:fillRect/>
          </a:stretch>
        </p:blipFill>
        <p:spPr>
          <a:xfrm>
            <a:off x="1287196" y="1224191"/>
            <a:ext cx="3331144" cy="2627679"/>
          </a:xfrm>
          <a:prstGeom prst="rect">
            <a:avLst/>
          </a:prstGeom>
        </p:spPr>
      </p:pic>
      <p:pic>
        <p:nvPicPr>
          <p:cNvPr id="4" name="Picture 3">
            <a:extLst>
              <a:ext uri="{FF2B5EF4-FFF2-40B4-BE49-F238E27FC236}">
                <a16:creationId xmlns:a16="http://schemas.microsoft.com/office/drawing/2014/main" id="{B6C39A03-C4F3-4B6B-926C-41C14ACBE6BD}"/>
              </a:ext>
            </a:extLst>
          </p:cNvPr>
          <p:cNvPicPr>
            <a:picLocks noChangeAspect="1"/>
          </p:cNvPicPr>
          <p:nvPr/>
        </p:nvPicPr>
        <p:blipFill>
          <a:blip r:embed="rId5"/>
          <a:stretch>
            <a:fillRect/>
          </a:stretch>
        </p:blipFill>
        <p:spPr>
          <a:xfrm>
            <a:off x="1482571" y="3704716"/>
            <a:ext cx="3135769" cy="2715134"/>
          </a:xfrm>
          <a:prstGeom prst="rect">
            <a:avLst/>
          </a:prstGeom>
        </p:spPr>
      </p:pic>
      <p:pic>
        <p:nvPicPr>
          <p:cNvPr id="12" name="Picture 11" descr="A close up of a sign&#10;&#10;Description automatically generated">
            <a:extLst>
              <a:ext uri="{FF2B5EF4-FFF2-40B4-BE49-F238E27FC236}">
                <a16:creationId xmlns:a16="http://schemas.microsoft.com/office/drawing/2014/main" id="{A1DF984C-9ECC-403B-8146-6EFBF34E1AFE}"/>
              </a:ext>
            </a:extLst>
          </p:cNvPr>
          <p:cNvPicPr>
            <a:picLocks noChangeAspect="1"/>
          </p:cNvPicPr>
          <p:nvPr/>
        </p:nvPicPr>
        <p:blipFill>
          <a:blip r:embed="rId6"/>
          <a:stretch>
            <a:fillRect/>
          </a:stretch>
        </p:blipFill>
        <p:spPr>
          <a:xfrm>
            <a:off x="7735031" y="486980"/>
            <a:ext cx="1234798" cy="523220"/>
          </a:xfrm>
          <a:prstGeom prst="rect">
            <a:avLst/>
          </a:prstGeom>
        </p:spPr>
      </p:pic>
      <p:cxnSp>
        <p:nvCxnSpPr>
          <p:cNvPr id="15" name="Straight Connector 14">
            <a:extLst>
              <a:ext uri="{FF2B5EF4-FFF2-40B4-BE49-F238E27FC236}">
                <a16:creationId xmlns:a16="http://schemas.microsoft.com/office/drawing/2014/main" id="{99AE08B1-7398-49E5-978C-7B166CF1FD5D}"/>
              </a:ext>
            </a:extLst>
          </p:cNvPr>
          <p:cNvCxnSpPr/>
          <p:nvPr/>
        </p:nvCxnSpPr>
        <p:spPr>
          <a:xfrm>
            <a:off x="0" y="1141541"/>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7" name="TextBox 16">
            <a:extLst>
              <a:ext uri="{FF2B5EF4-FFF2-40B4-BE49-F238E27FC236}">
                <a16:creationId xmlns:a16="http://schemas.microsoft.com/office/drawing/2014/main" id="{58D4B26E-0403-4336-9394-D1050438FB94}"/>
              </a:ext>
            </a:extLst>
          </p:cNvPr>
          <p:cNvSpPr txBox="1"/>
          <p:nvPr/>
        </p:nvSpPr>
        <p:spPr>
          <a:xfrm>
            <a:off x="174171" y="491715"/>
            <a:ext cx="2461956"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Share Class B</a:t>
            </a:r>
          </a:p>
        </p:txBody>
      </p:sp>
      <p:sp>
        <p:nvSpPr>
          <p:cNvPr id="18" name="Slide Number Placeholder 3">
            <a:extLst>
              <a:ext uri="{FF2B5EF4-FFF2-40B4-BE49-F238E27FC236}">
                <a16:creationId xmlns:a16="http://schemas.microsoft.com/office/drawing/2014/main" id="{3D0A9EF0-F791-4C5A-B1D2-3AAB336EC303}"/>
              </a:ext>
            </a:extLst>
          </p:cNvPr>
          <p:cNvSpPr>
            <a:spLocks noGrp="1"/>
          </p:cNvSpPr>
          <p:nvPr>
            <p:ph type="sldNum" sz="quarter" idx="12"/>
          </p:nvPr>
        </p:nvSpPr>
        <p:spPr>
          <a:xfrm>
            <a:off x="8494223" y="6366887"/>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9</a:t>
            </a:fld>
            <a:endParaRPr lang="en-US" sz="8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42280476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re 1"/>
          <p:cNvSpPr txBox="1">
            <a:spLocks/>
          </p:cNvSpPr>
          <p:nvPr/>
        </p:nvSpPr>
        <p:spPr>
          <a:xfrm>
            <a:off x="571472" y="3857628"/>
            <a:ext cx="7772400" cy="1470025"/>
          </a:xfrm>
          <a:prstGeom prst="rect">
            <a:avLst/>
          </a:prstGeom>
        </p:spPr>
        <p:txBody>
          <a:bodyPr vert="horz" lIns="91440" tIns="45720" rIns="91440" bIns="45720" rtlCol="0" anchor="ctr">
            <a:norm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endParaRPr kumimoji="0" lang="fr-BE" sz="3000" b="1" i="0" u="none" strike="noStrike" kern="1200" cap="none" spc="0" normalizeH="0" baseline="0" noProof="0" dirty="0">
              <a:ln>
                <a:noFill/>
              </a:ln>
              <a:solidFill>
                <a:schemeClr val="accent1">
                  <a:lumMod val="75000"/>
                </a:schemeClr>
              </a:solidFill>
              <a:effectLst/>
              <a:uLnTx/>
              <a:uFillTx/>
              <a:latin typeface="+mj-lt"/>
              <a:ea typeface="+mj-ea"/>
              <a:cs typeface="+mj-cs"/>
            </a:endParaRPr>
          </a:p>
        </p:txBody>
      </p:sp>
      <p:sp>
        <p:nvSpPr>
          <p:cNvPr id="6" name="ZoneTexte 5"/>
          <p:cNvSpPr txBox="1"/>
          <p:nvPr/>
        </p:nvSpPr>
        <p:spPr>
          <a:xfrm>
            <a:off x="7658100" y="6419850"/>
            <a:ext cx="184731" cy="369332"/>
          </a:xfrm>
          <a:prstGeom prst="rect">
            <a:avLst/>
          </a:prstGeom>
          <a:noFill/>
        </p:spPr>
        <p:txBody>
          <a:bodyPr wrap="none" rtlCol="0">
            <a:spAutoFit/>
          </a:bodyPr>
          <a:lstStyle/>
          <a:p>
            <a:endParaRPr lang="fr-LU" dirty="0"/>
          </a:p>
        </p:txBody>
      </p:sp>
      <p:sp>
        <p:nvSpPr>
          <p:cNvPr id="9" name="Titre 1">
            <a:extLst>
              <a:ext uri="{FF2B5EF4-FFF2-40B4-BE49-F238E27FC236}">
                <a16:creationId xmlns:a16="http://schemas.microsoft.com/office/drawing/2014/main" id="{36ECBAC8-5CE4-41F4-8FA8-9DA4C7479DFF}"/>
              </a:ext>
            </a:extLst>
          </p:cNvPr>
          <p:cNvSpPr txBox="1">
            <a:spLocks/>
          </p:cNvSpPr>
          <p:nvPr/>
        </p:nvSpPr>
        <p:spPr>
          <a:xfrm>
            <a:off x="503315" y="1041692"/>
            <a:ext cx="7772400" cy="1470025"/>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algn="l"/>
            <a:endParaRPr lang="fr-BE" sz="2400" dirty="0"/>
          </a:p>
        </p:txBody>
      </p:sp>
      <p:pic>
        <p:nvPicPr>
          <p:cNvPr id="3" name="Picture 2">
            <a:extLst>
              <a:ext uri="{FF2B5EF4-FFF2-40B4-BE49-F238E27FC236}">
                <a16:creationId xmlns:a16="http://schemas.microsoft.com/office/drawing/2014/main" id="{460E4F28-3BC2-4995-9F20-EEDC29F62606}"/>
              </a:ext>
            </a:extLst>
          </p:cNvPr>
          <p:cNvPicPr>
            <a:picLocks noChangeAspect="1"/>
          </p:cNvPicPr>
          <p:nvPr/>
        </p:nvPicPr>
        <p:blipFill>
          <a:blip r:embed="rId2"/>
          <a:stretch>
            <a:fillRect/>
          </a:stretch>
        </p:blipFill>
        <p:spPr>
          <a:xfrm>
            <a:off x="1037458" y="1241391"/>
            <a:ext cx="3174844" cy="2646767"/>
          </a:xfrm>
          <a:prstGeom prst="rect">
            <a:avLst/>
          </a:prstGeom>
        </p:spPr>
      </p:pic>
      <p:pic>
        <p:nvPicPr>
          <p:cNvPr id="4" name="Picture 3">
            <a:extLst>
              <a:ext uri="{FF2B5EF4-FFF2-40B4-BE49-F238E27FC236}">
                <a16:creationId xmlns:a16="http://schemas.microsoft.com/office/drawing/2014/main" id="{2534A53F-3FB5-4215-A117-1B1EF8FA6AC3}"/>
              </a:ext>
            </a:extLst>
          </p:cNvPr>
          <p:cNvPicPr>
            <a:picLocks noChangeAspect="1"/>
          </p:cNvPicPr>
          <p:nvPr/>
        </p:nvPicPr>
        <p:blipFill>
          <a:blip r:embed="rId3"/>
          <a:stretch>
            <a:fillRect/>
          </a:stretch>
        </p:blipFill>
        <p:spPr>
          <a:xfrm>
            <a:off x="4623615" y="1241391"/>
            <a:ext cx="3096694" cy="2646767"/>
          </a:xfrm>
          <a:prstGeom prst="rect">
            <a:avLst/>
          </a:prstGeom>
        </p:spPr>
      </p:pic>
      <p:pic>
        <p:nvPicPr>
          <p:cNvPr id="8" name="Picture 7">
            <a:extLst>
              <a:ext uri="{FF2B5EF4-FFF2-40B4-BE49-F238E27FC236}">
                <a16:creationId xmlns:a16="http://schemas.microsoft.com/office/drawing/2014/main" id="{6C0E530D-01A9-44DD-A4EF-654E6BA06D30}"/>
              </a:ext>
            </a:extLst>
          </p:cNvPr>
          <p:cNvPicPr>
            <a:picLocks noChangeAspect="1"/>
          </p:cNvPicPr>
          <p:nvPr/>
        </p:nvPicPr>
        <p:blipFill>
          <a:blip r:embed="rId4"/>
          <a:stretch>
            <a:fillRect/>
          </a:stretch>
        </p:blipFill>
        <p:spPr>
          <a:xfrm>
            <a:off x="1089357" y="3781949"/>
            <a:ext cx="3174844" cy="2822567"/>
          </a:xfrm>
          <a:prstGeom prst="rect">
            <a:avLst/>
          </a:prstGeom>
        </p:spPr>
      </p:pic>
      <p:pic>
        <p:nvPicPr>
          <p:cNvPr id="14" name="Picture 13">
            <a:extLst>
              <a:ext uri="{FF2B5EF4-FFF2-40B4-BE49-F238E27FC236}">
                <a16:creationId xmlns:a16="http://schemas.microsoft.com/office/drawing/2014/main" id="{1EB8DB89-FA20-4FD9-A9EB-9BE5ED8A99F8}"/>
              </a:ext>
            </a:extLst>
          </p:cNvPr>
          <p:cNvPicPr>
            <a:picLocks noChangeAspect="1"/>
          </p:cNvPicPr>
          <p:nvPr/>
        </p:nvPicPr>
        <p:blipFill>
          <a:blip r:embed="rId5"/>
          <a:stretch>
            <a:fillRect/>
          </a:stretch>
        </p:blipFill>
        <p:spPr>
          <a:xfrm>
            <a:off x="4726383" y="3781948"/>
            <a:ext cx="3155307" cy="2822567"/>
          </a:xfrm>
          <a:prstGeom prst="rect">
            <a:avLst/>
          </a:prstGeom>
        </p:spPr>
      </p:pic>
      <p:pic>
        <p:nvPicPr>
          <p:cNvPr id="12" name="Picture 11" descr="A close up of a sign&#10;&#10;Description automatically generated">
            <a:extLst>
              <a:ext uri="{FF2B5EF4-FFF2-40B4-BE49-F238E27FC236}">
                <a16:creationId xmlns:a16="http://schemas.microsoft.com/office/drawing/2014/main" id="{F27D6850-41AC-402F-B18B-041AA8E9C316}"/>
              </a:ext>
            </a:extLst>
          </p:cNvPr>
          <p:cNvPicPr>
            <a:picLocks noChangeAspect="1"/>
          </p:cNvPicPr>
          <p:nvPr/>
        </p:nvPicPr>
        <p:blipFill>
          <a:blip r:embed="rId6"/>
          <a:stretch>
            <a:fillRect/>
          </a:stretch>
        </p:blipFill>
        <p:spPr>
          <a:xfrm>
            <a:off x="7735031" y="486980"/>
            <a:ext cx="1234798" cy="523220"/>
          </a:xfrm>
          <a:prstGeom prst="rect">
            <a:avLst/>
          </a:prstGeom>
        </p:spPr>
      </p:pic>
      <p:cxnSp>
        <p:nvCxnSpPr>
          <p:cNvPr id="16" name="Straight Connector 15">
            <a:extLst>
              <a:ext uri="{FF2B5EF4-FFF2-40B4-BE49-F238E27FC236}">
                <a16:creationId xmlns:a16="http://schemas.microsoft.com/office/drawing/2014/main" id="{4581C7B6-4040-4FB8-9D33-FDAAF999C7E0}"/>
              </a:ext>
            </a:extLst>
          </p:cNvPr>
          <p:cNvCxnSpPr/>
          <p:nvPr/>
        </p:nvCxnSpPr>
        <p:spPr>
          <a:xfrm>
            <a:off x="0" y="1141541"/>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7" name="TextBox 16">
            <a:extLst>
              <a:ext uri="{FF2B5EF4-FFF2-40B4-BE49-F238E27FC236}">
                <a16:creationId xmlns:a16="http://schemas.microsoft.com/office/drawing/2014/main" id="{04C3A36D-F73A-4BC2-9E43-9A362013A86B}"/>
              </a:ext>
            </a:extLst>
          </p:cNvPr>
          <p:cNvSpPr txBox="1"/>
          <p:nvPr/>
        </p:nvSpPr>
        <p:spPr>
          <a:xfrm>
            <a:off x="174171" y="491715"/>
            <a:ext cx="2502608"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Share Class D</a:t>
            </a:r>
          </a:p>
        </p:txBody>
      </p:sp>
    </p:spTree>
    <p:extLst>
      <p:ext uri="{BB962C8B-B14F-4D97-AF65-F5344CB8AC3E}">
        <p14:creationId xmlns:p14="http://schemas.microsoft.com/office/powerpoint/2010/main" val="344919119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re 1"/>
          <p:cNvSpPr txBox="1">
            <a:spLocks/>
          </p:cNvSpPr>
          <p:nvPr/>
        </p:nvSpPr>
        <p:spPr>
          <a:xfrm>
            <a:off x="571472" y="3857628"/>
            <a:ext cx="7772400" cy="1470025"/>
          </a:xfrm>
          <a:prstGeom prst="rect">
            <a:avLst/>
          </a:prstGeom>
        </p:spPr>
        <p:txBody>
          <a:bodyPr vert="horz" lIns="91440" tIns="45720" rIns="91440" bIns="45720" rtlCol="0" anchor="ctr">
            <a:norm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endParaRPr kumimoji="0" lang="fr-BE" sz="3000" b="1" i="0" u="none" strike="noStrike" kern="1200" cap="none" spc="0" normalizeH="0" baseline="0" noProof="0" dirty="0">
              <a:ln>
                <a:noFill/>
              </a:ln>
              <a:solidFill>
                <a:schemeClr val="accent1">
                  <a:lumMod val="75000"/>
                </a:schemeClr>
              </a:solidFill>
              <a:effectLst/>
              <a:uLnTx/>
              <a:uFillTx/>
              <a:latin typeface="+mj-lt"/>
              <a:ea typeface="+mj-ea"/>
              <a:cs typeface="+mj-cs"/>
            </a:endParaRPr>
          </a:p>
        </p:txBody>
      </p:sp>
      <p:sp>
        <p:nvSpPr>
          <p:cNvPr id="6" name="ZoneTexte 5"/>
          <p:cNvSpPr txBox="1"/>
          <p:nvPr/>
        </p:nvSpPr>
        <p:spPr>
          <a:xfrm>
            <a:off x="7658100" y="6419850"/>
            <a:ext cx="184731" cy="369332"/>
          </a:xfrm>
          <a:prstGeom prst="rect">
            <a:avLst/>
          </a:prstGeom>
          <a:noFill/>
        </p:spPr>
        <p:txBody>
          <a:bodyPr wrap="none" rtlCol="0">
            <a:spAutoFit/>
          </a:bodyPr>
          <a:lstStyle/>
          <a:p>
            <a:endParaRPr lang="fr-LU" dirty="0"/>
          </a:p>
        </p:txBody>
      </p:sp>
      <p:sp>
        <p:nvSpPr>
          <p:cNvPr id="9" name="Titre 1">
            <a:extLst>
              <a:ext uri="{FF2B5EF4-FFF2-40B4-BE49-F238E27FC236}">
                <a16:creationId xmlns:a16="http://schemas.microsoft.com/office/drawing/2014/main" id="{36ECBAC8-5CE4-41F4-8FA8-9DA4C7479DFF}"/>
              </a:ext>
            </a:extLst>
          </p:cNvPr>
          <p:cNvSpPr txBox="1">
            <a:spLocks/>
          </p:cNvSpPr>
          <p:nvPr/>
        </p:nvSpPr>
        <p:spPr>
          <a:xfrm>
            <a:off x="503315" y="1041692"/>
            <a:ext cx="7772400" cy="1470025"/>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pPr algn="l"/>
            <a:endParaRPr lang="fr-BE" sz="2400" dirty="0"/>
          </a:p>
        </p:txBody>
      </p:sp>
      <p:pic>
        <p:nvPicPr>
          <p:cNvPr id="2" name="Picture 1">
            <a:extLst>
              <a:ext uri="{FF2B5EF4-FFF2-40B4-BE49-F238E27FC236}">
                <a16:creationId xmlns:a16="http://schemas.microsoft.com/office/drawing/2014/main" id="{425CB358-53CA-47F9-90DA-22A72BA8AA6B}"/>
              </a:ext>
            </a:extLst>
          </p:cNvPr>
          <p:cNvPicPr>
            <a:picLocks noChangeAspect="1"/>
          </p:cNvPicPr>
          <p:nvPr/>
        </p:nvPicPr>
        <p:blipFill>
          <a:blip r:embed="rId2"/>
          <a:stretch>
            <a:fillRect/>
          </a:stretch>
        </p:blipFill>
        <p:spPr>
          <a:xfrm>
            <a:off x="1173771" y="1336757"/>
            <a:ext cx="3170988" cy="2549618"/>
          </a:xfrm>
          <a:prstGeom prst="rect">
            <a:avLst/>
          </a:prstGeom>
        </p:spPr>
      </p:pic>
      <p:pic>
        <p:nvPicPr>
          <p:cNvPr id="10" name="Picture 9">
            <a:extLst>
              <a:ext uri="{FF2B5EF4-FFF2-40B4-BE49-F238E27FC236}">
                <a16:creationId xmlns:a16="http://schemas.microsoft.com/office/drawing/2014/main" id="{29029C38-AB81-43DF-9E8E-A0BD6B149ACC}"/>
              </a:ext>
            </a:extLst>
          </p:cNvPr>
          <p:cNvPicPr>
            <a:picLocks noChangeAspect="1"/>
          </p:cNvPicPr>
          <p:nvPr/>
        </p:nvPicPr>
        <p:blipFill>
          <a:blip r:embed="rId3"/>
          <a:stretch>
            <a:fillRect/>
          </a:stretch>
        </p:blipFill>
        <p:spPr>
          <a:xfrm>
            <a:off x="4646812" y="1241391"/>
            <a:ext cx="2984112" cy="2591527"/>
          </a:xfrm>
          <a:prstGeom prst="rect">
            <a:avLst/>
          </a:prstGeom>
        </p:spPr>
      </p:pic>
      <p:pic>
        <p:nvPicPr>
          <p:cNvPr id="15" name="Picture 14">
            <a:extLst>
              <a:ext uri="{FF2B5EF4-FFF2-40B4-BE49-F238E27FC236}">
                <a16:creationId xmlns:a16="http://schemas.microsoft.com/office/drawing/2014/main" id="{0EEC971E-13FA-4887-92FA-B97B487C4DBA}"/>
              </a:ext>
            </a:extLst>
          </p:cNvPr>
          <p:cNvPicPr>
            <a:picLocks noChangeAspect="1"/>
          </p:cNvPicPr>
          <p:nvPr/>
        </p:nvPicPr>
        <p:blipFill>
          <a:blip r:embed="rId4"/>
          <a:stretch>
            <a:fillRect/>
          </a:stretch>
        </p:blipFill>
        <p:spPr>
          <a:xfrm>
            <a:off x="1173771" y="3729331"/>
            <a:ext cx="3095227" cy="2793575"/>
          </a:xfrm>
          <a:prstGeom prst="rect">
            <a:avLst/>
          </a:prstGeom>
        </p:spPr>
      </p:pic>
      <p:pic>
        <p:nvPicPr>
          <p:cNvPr id="16" name="Picture 15">
            <a:extLst>
              <a:ext uri="{FF2B5EF4-FFF2-40B4-BE49-F238E27FC236}">
                <a16:creationId xmlns:a16="http://schemas.microsoft.com/office/drawing/2014/main" id="{C4A1C4A0-1E4B-4680-A8CB-05937CF8E92D}"/>
              </a:ext>
            </a:extLst>
          </p:cNvPr>
          <p:cNvPicPr>
            <a:picLocks noChangeAspect="1"/>
          </p:cNvPicPr>
          <p:nvPr/>
        </p:nvPicPr>
        <p:blipFill>
          <a:blip r:embed="rId5"/>
          <a:stretch>
            <a:fillRect/>
          </a:stretch>
        </p:blipFill>
        <p:spPr>
          <a:xfrm>
            <a:off x="4747604" y="3723394"/>
            <a:ext cx="3095227" cy="2897042"/>
          </a:xfrm>
          <a:prstGeom prst="rect">
            <a:avLst/>
          </a:prstGeom>
        </p:spPr>
      </p:pic>
      <p:pic>
        <p:nvPicPr>
          <p:cNvPr id="12" name="Picture 11" descr="A close up of a sign&#10;&#10;Description automatically generated">
            <a:extLst>
              <a:ext uri="{FF2B5EF4-FFF2-40B4-BE49-F238E27FC236}">
                <a16:creationId xmlns:a16="http://schemas.microsoft.com/office/drawing/2014/main" id="{FA775117-C725-44BB-B0D7-12ABFD0825BF}"/>
              </a:ext>
            </a:extLst>
          </p:cNvPr>
          <p:cNvPicPr>
            <a:picLocks noChangeAspect="1"/>
          </p:cNvPicPr>
          <p:nvPr/>
        </p:nvPicPr>
        <p:blipFill>
          <a:blip r:embed="rId6"/>
          <a:stretch>
            <a:fillRect/>
          </a:stretch>
        </p:blipFill>
        <p:spPr>
          <a:xfrm>
            <a:off x="7735031" y="486980"/>
            <a:ext cx="1234798" cy="523220"/>
          </a:xfrm>
          <a:prstGeom prst="rect">
            <a:avLst/>
          </a:prstGeom>
        </p:spPr>
      </p:pic>
      <p:cxnSp>
        <p:nvCxnSpPr>
          <p:cNvPr id="17" name="Straight Connector 16">
            <a:extLst>
              <a:ext uri="{FF2B5EF4-FFF2-40B4-BE49-F238E27FC236}">
                <a16:creationId xmlns:a16="http://schemas.microsoft.com/office/drawing/2014/main" id="{C69DFA2F-D1A3-4515-868E-D1F38D1EDE7C}"/>
              </a:ext>
            </a:extLst>
          </p:cNvPr>
          <p:cNvCxnSpPr/>
          <p:nvPr/>
        </p:nvCxnSpPr>
        <p:spPr>
          <a:xfrm>
            <a:off x="0" y="1141541"/>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8" name="TextBox 17">
            <a:extLst>
              <a:ext uri="{FF2B5EF4-FFF2-40B4-BE49-F238E27FC236}">
                <a16:creationId xmlns:a16="http://schemas.microsoft.com/office/drawing/2014/main" id="{4917B404-1950-496E-99DC-F93320F94DD2}"/>
              </a:ext>
            </a:extLst>
          </p:cNvPr>
          <p:cNvSpPr txBox="1"/>
          <p:nvPr/>
        </p:nvSpPr>
        <p:spPr>
          <a:xfrm>
            <a:off x="174171" y="491715"/>
            <a:ext cx="2502608"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Share Class E</a:t>
            </a:r>
          </a:p>
        </p:txBody>
      </p:sp>
      <p:sp>
        <p:nvSpPr>
          <p:cNvPr id="19" name="Slide Number Placeholder 3">
            <a:extLst>
              <a:ext uri="{FF2B5EF4-FFF2-40B4-BE49-F238E27FC236}">
                <a16:creationId xmlns:a16="http://schemas.microsoft.com/office/drawing/2014/main" id="{5EA439F0-C52B-49AD-A4C7-64D8845115D4}"/>
              </a:ext>
            </a:extLst>
          </p:cNvPr>
          <p:cNvSpPr>
            <a:spLocks noGrp="1"/>
          </p:cNvSpPr>
          <p:nvPr>
            <p:ph type="sldNum" sz="quarter" idx="12"/>
          </p:nvPr>
        </p:nvSpPr>
        <p:spPr>
          <a:xfrm>
            <a:off x="8494223" y="6366887"/>
            <a:ext cx="559293" cy="365125"/>
          </a:xfrm>
        </p:spPr>
        <p:txBody>
          <a:bodyPr/>
          <a:lstStyle/>
          <a:p>
            <a:pPr algn="ctr"/>
            <a:fld id="{B0C150F8-49E5-694A-A143-AFF9C72427A6}" type="slidenum">
              <a:rPr lang="en-US" sz="800" smtClean="0">
                <a:latin typeface="Arial" panose="020B0604020202020204" pitchFamily="34" charset="0"/>
                <a:cs typeface="Arial" panose="020B0604020202020204" pitchFamily="34" charset="0"/>
              </a:rPr>
              <a:pPr algn="ctr"/>
              <a:t>11</a:t>
            </a:fld>
            <a:endParaRPr lang="en-US" sz="8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62507489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re 1">
            <a:extLst>
              <a:ext uri="{FF2B5EF4-FFF2-40B4-BE49-F238E27FC236}">
                <a16:creationId xmlns:a16="http://schemas.microsoft.com/office/drawing/2014/main" id="{60D43DD0-5404-4BA9-9381-27F0DEF44605}"/>
              </a:ext>
            </a:extLst>
          </p:cNvPr>
          <p:cNvSpPr txBox="1">
            <a:spLocks/>
          </p:cNvSpPr>
          <p:nvPr/>
        </p:nvSpPr>
        <p:spPr>
          <a:xfrm>
            <a:off x="375017" y="1204648"/>
            <a:ext cx="2686671" cy="379426"/>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fr-BE" sz="1600" dirty="0">
                <a:latin typeface="Arial" panose="020B0604020202020204" pitchFamily="34" charset="0"/>
                <a:cs typeface="Arial" panose="020B0604020202020204" pitchFamily="34" charset="0"/>
              </a:rPr>
              <a:t>01/01/2018 -31/12/2018</a:t>
            </a:r>
            <a:r>
              <a:rPr lang="fr-BE" sz="1600" b="1" i="1" dirty="0">
                <a:solidFill>
                  <a:schemeClr val="accent1">
                    <a:lumMod val="75000"/>
                  </a:schemeClr>
                </a:solidFill>
                <a:latin typeface="Arial" panose="020B0604020202020204" pitchFamily="34" charset="0"/>
                <a:cs typeface="Arial" panose="020B0604020202020204" pitchFamily="34" charset="0"/>
              </a:rPr>
              <a:t> </a:t>
            </a:r>
          </a:p>
        </p:txBody>
      </p:sp>
      <p:graphicFrame>
        <p:nvGraphicFramePr>
          <p:cNvPr id="13" name="Table 12">
            <a:extLst>
              <a:ext uri="{FF2B5EF4-FFF2-40B4-BE49-F238E27FC236}">
                <a16:creationId xmlns:a16="http://schemas.microsoft.com/office/drawing/2014/main" id="{3BAED05A-D5D2-4ADC-9897-FC5A7946D34F}"/>
              </a:ext>
            </a:extLst>
          </p:cNvPr>
          <p:cNvGraphicFramePr>
            <a:graphicFrameLocks noGrp="1"/>
          </p:cNvGraphicFramePr>
          <p:nvPr>
            <p:extLst>
              <p:ext uri="{D42A27DB-BD31-4B8C-83A1-F6EECF244321}">
                <p14:modId xmlns:p14="http://schemas.microsoft.com/office/powerpoint/2010/main" val="1685834345"/>
              </p:ext>
            </p:extLst>
          </p:nvPr>
        </p:nvGraphicFramePr>
        <p:xfrm>
          <a:off x="590683" y="1557673"/>
          <a:ext cx="7772399" cy="2125946"/>
        </p:xfrm>
        <a:graphic>
          <a:graphicData uri="http://schemas.openxmlformats.org/drawingml/2006/table">
            <a:tbl>
              <a:tblPr firstRow="1" firstCol="1" bandRow="1">
                <a:tableStyleId>{5C22544A-7EE6-4342-B048-85BDC9FD1C3A}</a:tableStyleId>
              </a:tblPr>
              <a:tblGrid>
                <a:gridCol w="1554137">
                  <a:extLst>
                    <a:ext uri="{9D8B030D-6E8A-4147-A177-3AD203B41FA5}">
                      <a16:colId xmlns:a16="http://schemas.microsoft.com/office/drawing/2014/main" val="2491416644"/>
                    </a:ext>
                  </a:extLst>
                </a:gridCol>
                <a:gridCol w="1554137">
                  <a:extLst>
                    <a:ext uri="{9D8B030D-6E8A-4147-A177-3AD203B41FA5}">
                      <a16:colId xmlns:a16="http://schemas.microsoft.com/office/drawing/2014/main" val="746357581"/>
                    </a:ext>
                  </a:extLst>
                </a:gridCol>
                <a:gridCol w="1554994">
                  <a:extLst>
                    <a:ext uri="{9D8B030D-6E8A-4147-A177-3AD203B41FA5}">
                      <a16:colId xmlns:a16="http://schemas.microsoft.com/office/drawing/2014/main" val="2271954902"/>
                    </a:ext>
                  </a:extLst>
                </a:gridCol>
                <a:gridCol w="1554137">
                  <a:extLst>
                    <a:ext uri="{9D8B030D-6E8A-4147-A177-3AD203B41FA5}">
                      <a16:colId xmlns:a16="http://schemas.microsoft.com/office/drawing/2014/main" val="1157663409"/>
                    </a:ext>
                  </a:extLst>
                </a:gridCol>
                <a:gridCol w="1554994">
                  <a:extLst>
                    <a:ext uri="{9D8B030D-6E8A-4147-A177-3AD203B41FA5}">
                      <a16:colId xmlns:a16="http://schemas.microsoft.com/office/drawing/2014/main" val="3937124666"/>
                    </a:ext>
                  </a:extLst>
                </a:gridCol>
              </a:tblGrid>
              <a:tr h="205813">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0000"/>
                        </a:lnSpc>
                        <a:spcAft>
                          <a:spcPts val="0"/>
                        </a:spcAft>
                      </a:pPr>
                      <a:r>
                        <a:rPr lang="en-GB" sz="1200" dirty="0">
                          <a:effectLst/>
                          <a:latin typeface="Arial" panose="020B0604020202020204" pitchFamily="34" charset="0"/>
                          <a:cs typeface="Arial" panose="020B0604020202020204" pitchFamily="34" charset="0"/>
                        </a:rPr>
                        <a:t>Share Class</a:t>
                      </a: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 </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nchor="b">
                    <a:solidFill>
                      <a:srgbClr val="009FE3"/>
                    </a:solidFill>
                  </a:tcPr>
                </a:tc>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LSAA</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LSAB</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LSAD</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extLst>
                  <a:ext uri="{0D108BD9-81ED-4DB2-BD59-A6C34878D82A}">
                    <a16:rowId xmlns:a16="http://schemas.microsoft.com/office/drawing/2014/main" val="3267941411"/>
                  </a:ext>
                </a:extLst>
              </a:tr>
              <a:tr h="505939">
                <a:tc>
                  <a:txBody>
                    <a:bodyPr/>
                    <a:lstStyle/>
                    <a:p>
                      <a:pPr algn="ctr" fontAlgn="base">
                        <a:lnSpc>
                          <a:spcPct val="100000"/>
                        </a:lnSpc>
                        <a:spcAft>
                          <a:spcPts val="0"/>
                        </a:spcAft>
                      </a:pPr>
                      <a:endParaRPr lang="en-GB" sz="1200" dirty="0">
                        <a:effectLst/>
                        <a:latin typeface="Arial" panose="020B0604020202020204" pitchFamily="34" charset="0"/>
                        <a:ea typeface="Calibri" panose="020F0502020204030204" pitchFamily="34" charset="0"/>
                        <a:cs typeface="Arial" panose="020B0604020202020204" pitchFamily="34" charset="0"/>
                      </a:endParaRPr>
                    </a:p>
                    <a:p>
                      <a:pPr algn="ctr" fontAlgn="base">
                        <a:lnSpc>
                          <a:spcPct val="100000"/>
                        </a:lnSpc>
                        <a:spcAft>
                          <a:spcPts val="0"/>
                        </a:spcAft>
                      </a:pPr>
                      <a:r>
                        <a:rPr lang="en-GB" sz="1200" dirty="0">
                          <a:effectLst/>
                          <a:latin typeface="Arial" panose="020B0604020202020204" pitchFamily="34" charset="0"/>
                          <a:ea typeface="Calibri" panose="020F0502020204030204" pitchFamily="34" charset="0"/>
                          <a:cs typeface="Arial" panose="020B0604020202020204" pitchFamily="34" charset="0"/>
                        </a:rPr>
                        <a:t>HIV</a:t>
                      </a: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6,817,876</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N/A</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466,348</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226,051</a:t>
                      </a:r>
                    </a:p>
                  </a:txBody>
                  <a:tcPr marL="68580" marR="68580" marT="0" marB="0"/>
                </a:tc>
                <a:extLst>
                  <a:ext uri="{0D108BD9-81ED-4DB2-BD59-A6C34878D82A}">
                    <a16:rowId xmlns:a16="http://schemas.microsoft.com/office/drawing/2014/main" val="1291334759"/>
                  </a:ext>
                </a:extLst>
              </a:tr>
              <a:tr h="463331">
                <a:tc>
                  <a:txBody>
                    <a:bodyPr/>
                    <a:lstStyle/>
                    <a:p>
                      <a:pPr algn="ctr" fontAlgn="base">
                        <a:lnSpc>
                          <a:spcPct val="100000"/>
                        </a:lnSpc>
                        <a:spcAft>
                          <a:spcPts val="0"/>
                        </a:spcAft>
                      </a:pPr>
                      <a:endParaRPr lang="en-GB" sz="1200" dirty="0">
                        <a:effectLst/>
                        <a:latin typeface="Arial" panose="020B0604020202020204" pitchFamily="34" charset="0"/>
                        <a:cs typeface="Arial" panose="020B0604020202020204" pitchFamily="34" charset="0"/>
                      </a:endParaRPr>
                    </a:p>
                    <a:p>
                      <a:pPr algn="ctr" fontAlgn="base">
                        <a:lnSpc>
                          <a:spcPct val="100000"/>
                        </a:lnSpc>
                        <a:spcAft>
                          <a:spcPts val="0"/>
                        </a:spcAft>
                      </a:pPr>
                      <a:r>
                        <a:rPr lang="en-GB" sz="1200" dirty="0">
                          <a:effectLst/>
                          <a:latin typeface="Arial" panose="020B0604020202020204" pitchFamily="34" charset="0"/>
                          <a:cs typeface="Arial" panose="020B0604020202020204" pitchFamily="34" charset="0"/>
                        </a:rPr>
                        <a:t>Non-HIV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14,007,664</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5,242,275</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3,253,027</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2,763,041</a:t>
                      </a:r>
                    </a:p>
                  </a:txBody>
                  <a:tcPr marL="68580" marR="68580" marT="0" marB="0"/>
                </a:tc>
                <a:extLst>
                  <a:ext uri="{0D108BD9-81ED-4DB2-BD59-A6C34878D82A}">
                    <a16:rowId xmlns:a16="http://schemas.microsoft.com/office/drawing/2014/main" val="528916895"/>
                  </a:ext>
                </a:extLst>
              </a:tr>
              <a:tr h="494942">
                <a:tc>
                  <a:txBody>
                    <a:bodyPr/>
                    <a:lstStyle/>
                    <a:p>
                      <a:pPr algn="ctr" fontAlgn="base">
                        <a:lnSpc>
                          <a:spcPct val="100000"/>
                        </a:lnSpc>
                        <a:spcAft>
                          <a:spcPts val="0"/>
                        </a:spcAft>
                      </a:pPr>
                      <a:endParaRPr lang="en-GB" sz="1200" dirty="0">
                        <a:effectLst/>
                        <a:latin typeface="Arial" panose="020B0604020202020204" pitchFamily="34" charset="0"/>
                        <a:cs typeface="Arial" panose="020B0604020202020204" pitchFamily="34" charset="0"/>
                      </a:endParaRPr>
                    </a:p>
                    <a:p>
                      <a:pPr algn="ctr" fontAlgn="base">
                        <a:lnSpc>
                          <a:spcPct val="100000"/>
                        </a:lnSpc>
                        <a:spcAft>
                          <a:spcPts val="0"/>
                        </a:spcAft>
                      </a:pPr>
                      <a:r>
                        <a:rPr lang="en-GB" sz="1200" dirty="0">
                          <a:effectLst/>
                          <a:latin typeface="Arial" panose="020B0604020202020204" pitchFamily="34" charset="0"/>
                          <a:cs typeface="Arial" panose="020B0604020202020204" pitchFamily="34" charset="0"/>
                        </a:rPr>
                        <a:t>Total</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20,825,540</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5,242,275</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3,719,375</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2,989,092</a:t>
                      </a:r>
                    </a:p>
                  </a:txBody>
                  <a:tcPr marL="68580" marR="68580" marT="0" marB="0"/>
                </a:tc>
                <a:extLst>
                  <a:ext uri="{0D108BD9-81ED-4DB2-BD59-A6C34878D82A}">
                    <a16:rowId xmlns:a16="http://schemas.microsoft.com/office/drawing/2014/main" val="1978075500"/>
                  </a:ext>
                </a:extLst>
              </a:tr>
            </a:tbl>
          </a:graphicData>
        </a:graphic>
      </p:graphicFrame>
      <p:graphicFrame>
        <p:nvGraphicFramePr>
          <p:cNvPr id="14" name="Table 13">
            <a:extLst>
              <a:ext uri="{FF2B5EF4-FFF2-40B4-BE49-F238E27FC236}">
                <a16:creationId xmlns:a16="http://schemas.microsoft.com/office/drawing/2014/main" id="{DC54CC87-9A73-4E4D-AE62-9E9DB2EDCB3D}"/>
              </a:ext>
            </a:extLst>
          </p:cNvPr>
          <p:cNvGraphicFramePr>
            <a:graphicFrameLocks noGrp="1"/>
          </p:cNvGraphicFramePr>
          <p:nvPr>
            <p:extLst>
              <p:ext uri="{D42A27DB-BD31-4B8C-83A1-F6EECF244321}">
                <p14:modId xmlns:p14="http://schemas.microsoft.com/office/powerpoint/2010/main" val="1672996422"/>
              </p:ext>
            </p:extLst>
          </p:nvPr>
        </p:nvGraphicFramePr>
        <p:xfrm>
          <a:off x="590683" y="4010250"/>
          <a:ext cx="7772399" cy="2304199"/>
        </p:xfrm>
        <a:graphic>
          <a:graphicData uri="http://schemas.openxmlformats.org/drawingml/2006/table">
            <a:tbl>
              <a:tblPr firstRow="1" firstCol="1" bandRow="1">
                <a:tableStyleId>{5C22544A-7EE6-4342-B048-85BDC9FD1C3A}</a:tableStyleId>
              </a:tblPr>
              <a:tblGrid>
                <a:gridCol w="1554137">
                  <a:extLst>
                    <a:ext uri="{9D8B030D-6E8A-4147-A177-3AD203B41FA5}">
                      <a16:colId xmlns:a16="http://schemas.microsoft.com/office/drawing/2014/main" val="2491416644"/>
                    </a:ext>
                  </a:extLst>
                </a:gridCol>
                <a:gridCol w="1554137">
                  <a:extLst>
                    <a:ext uri="{9D8B030D-6E8A-4147-A177-3AD203B41FA5}">
                      <a16:colId xmlns:a16="http://schemas.microsoft.com/office/drawing/2014/main" val="746357581"/>
                    </a:ext>
                  </a:extLst>
                </a:gridCol>
                <a:gridCol w="1554994">
                  <a:extLst>
                    <a:ext uri="{9D8B030D-6E8A-4147-A177-3AD203B41FA5}">
                      <a16:colId xmlns:a16="http://schemas.microsoft.com/office/drawing/2014/main" val="2271954902"/>
                    </a:ext>
                  </a:extLst>
                </a:gridCol>
                <a:gridCol w="1554137">
                  <a:extLst>
                    <a:ext uri="{9D8B030D-6E8A-4147-A177-3AD203B41FA5}">
                      <a16:colId xmlns:a16="http://schemas.microsoft.com/office/drawing/2014/main" val="1157663409"/>
                    </a:ext>
                  </a:extLst>
                </a:gridCol>
                <a:gridCol w="1554994">
                  <a:extLst>
                    <a:ext uri="{9D8B030D-6E8A-4147-A177-3AD203B41FA5}">
                      <a16:colId xmlns:a16="http://schemas.microsoft.com/office/drawing/2014/main" val="3937124666"/>
                    </a:ext>
                  </a:extLst>
                </a:gridCol>
              </a:tblGrid>
              <a:tr h="640263">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Share Class</a:t>
                      </a:r>
                    </a:p>
                  </a:txBody>
                  <a:tcPr marL="68580" marR="68580" marT="0" marB="0">
                    <a:solidFill>
                      <a:srgbClr val="009FE3"/>
                    </a:solidFill>
                  </a:tcPr>
                </a:tc>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LSAA</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LSAB</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LSAD</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endParaRPr lang="en-GB" sz="1200" dirty="0">
                        <a:effectLst/>
                        <a:latin typeface="Arial" panose="020B0604020202020204" pitchFamily="34" charset="0"/>
                        <a:cs typeface="Arial" panose="020B0604020202020204" pitchFamily="34" charset="0"/>
                      </a:endParaRPr>
                    </a:p>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LSAE</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extLst>
                  <a:ext uri="{0D108BD9-81ED-4DB2-BD59-A6C34878D82A}">
                    <a16:rowId xmlns:a16="http://schemas.microsoft.com/office/drawing/2014/main" val="3267941411"/>
                  </a:ext>
                </a:extLst>
              </a:tr>
              <a:tr h="574951">
                <a:tc>
                  <a:txBody>
                    <a:bodyPr/>
                    <a:lstStyle/>
                    <a:p>
                      <a:pPr algn="ctr" fontAlgn="base">
                        <a:lnSpc>
                          <a:spcPct val="100000"/>
                        </a:lnSpc>
                        <a:spcAft>
                          <a:spcPts val="0"/>
                        </a:spcAft>
                      </a:pPr>
                      <a:endParaRPr lang="en-GB" sz="1200" dirty="0">
                        <a:effectLst/>
                        <a:latin typeface="Arial" panose="020B0604020202020204" pitchFamily="34" charset="0"/>
                        <a:ea typeface="Calibri" panose="020F0502020204030204" pitchFamily="34" charset="0"/>
                        <a:cs typeface="Arial" panose="020B0604020202020204" pitchFamily="34" charset="0"/>
                      </a:endParaRPr>
                    </a:p>
                    <a:p>
                      <a:pPr algn="ctr" fontAlgn="base">
                        <a:lnSpc>
                          <a:spcPct val="100000"/>
                        </a:lnSpc>
                        <a:spcAft>
                          <a:spcPts val="0"/>
                        </a:spcAft>
                      </a:pPr>
                      <a:r>
                        <a:rPr lang="en-GB" sz="1200" dirty="0">
                          <a:effectLst/>
                          <a:latin typeface="Arial" panose="020B0604020202020204" pitchFamily="34" charset="0"/>
                          <a:ea typeface="Calibri" panose="020F0502020204030204" pitchFamily="34" charset="0"/>
                          <a:cs typeface="Arial" panose="020B0604020202020204" pitchFamily="34" charset="0"/>
                        </a:rPr>
                        <a:t>HIV</a:t>
                      </a:r>
                    </a:p>
                  </a:txBody>
                  <a:tcPr marL="68580" marR="68580" marT="0" marB="0">
                    <a:solidFill>
                      <a:srgbClr val="009FE3"/>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5,859,570</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N/A</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214,423</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196,810</a:t>
                      </a:r>
                    </a:p>
                  </a:txBody>
                  <a:tcPr marL="68580" marR="68580" marT="0" marB="0"/>
                </a:tc>
                <a:extLst>
                  <a:ext uri="{0D108BD9-81ED-4DB2-BD59-A6C34878D82A}">
                    <a16:rowId xmlns:a16="http://schemas.microsoft.com/office/drawing/2014/main" val="1291334759"/>
                  </a:ext>
                </a:extLst>
              </a:tr>
              <a:tr h="526531">
                <a:tc>
                  <a:txBody>
                    <a:bodyPr/>
                    <a:lstStyle/>
                    <a:p>
                      <a:pPr algn="ctr" fontAlgn="base">
                        <a:lnSpc>
                          <a:spcPct val="100000"/>
                        </a:lnSpc>
                        <a:spcAft>
                          <a:spcPts val="0"/>
                        </a:spcAft>
                      </a:pPr>
                      <a:endParaRPr lang="en-GB" sz="1200" dirty="0">
                        <a:effectLst/>
                        <a:latin typeface="Arial" panose="020B0604020202020204" pitchFamily="34" charset="0"/>
                        <a:cs typeface="Arial" panose="020B0604020202020204" pitchFamily="34" charset="0"/>
                      </a:endParaRPr>
                    </a:p>
                    <a:p>
                      <a:pPr algn="ctr" fontAlgn="base">
                        <a:lnSpc>
                          <a:spcPct val="100000"/>
                        </a:lnSpc>
                        <a:spcAft>
                          <a:spcPts val="0"/>
                        </a:spcAft>
                      </a:pPr>
                      <a:r>
                        <a:rPr lang="en-GB" sz="1200" dirty="0">
                          <a:effectLst/>
                          <a:latin typeface="Arial" panose="020B0604020202020204" pitchFamily="34" charset="0"/>
                          <a:cs typeface="Arial" panose="020B0604020202020204" pitchFamily="34" charset="0"/>
                        </a:rPr>
                        <a:t>Non-HIV</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27,253,540</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4,762,716</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6,405,775</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5,706,165</a:t>
                      </a:r>
                    </a:p>
                  </a:txBody>
                  <a:tcPr marL="68580" marR="68580" marT="0" marB="0"/>
                </a:tc>
                <a:extLst>
                  <a:ext uri="{0D108BD9-81ED-4DB2-BD59-A6C34878D82A}">
                    <a16:rowId xmlns:a16="http://schemas.microsoft.com/office/drawing/2014/main" val="528916895"/>
                  </a:ext>
                </a:extLst>
              </a:tr>
              <a:tr h="562454">
                <a:tc>
                  <a:txBody>
                    <a:bodyPr/>
                    <a:lstStyle/>
                    <a:p>
                      <a:pPr algn="ctr" fontAlgn="base">
                        <a:lnSpc>
                          <a:spcPct val="100000"/>
                        </a:lnSpc>
                        <a:spcAft>
                          <a:spcPts val="0"/>
                        </a:spcAft>
                      </a:pPr>
                      <a:endParaRPr lang="en-GB" sz="1200" dirty="0">
                        <a:effectLst/>
                        <a:latin typeface="Arial" panose="020B0604020202020204" pitchFamily="34" charset="0"/>
                        <a:cs typeface="Arial" panose="020B0604020202020204" pitchFamily="34" charset="0"/>
                      </a:endParaRPr>
                    </a:p>
                    <a:p>
                      <a:pPr algn="ctr" fontAlgn="base">
                        <a:lnSpc>
                          <a:spcPct val="100000"/>
                        </a:lnSpc>
                        <a:spcAft>
                          <a:spcPts val="0"/>
                        </a:spcAft>
                      </a:pPr>
                      <a:r>
                        <a:rPr lang="en-GB" sz="1200" dirty="0">
                          <a:effectLst/>
                          <a:latin typeface="Arial" panose="020B0604020202020204" pitchFamily="34" charset="0"/>
                          <a:cs typeface="Arial" panose="020B0604020202020204" pitchFamily="34" charset="0"/>
                        </a:rPr>
                        <a:t>Total</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solidFill>
                      <a:srgbClr val="009FE3"/>
                    </a:solidFill>
                  </a:tcPr>
                </a:tc>
                <a:tc>
                  <a:txBody>
                    <a:bodyPr/>
                    <a:lstStyle/>
                    <a:p>
                      <a:pPr algn="ctr" fontAlgn="base">
                        <a:lnSpc>
                          <a:spcPct val="107000"/>
                        </a:lnSpc>
                        <a:spcAft>
                          <a:spcPts val="800"/>
                        </a:spcAft>
                      </a:pPr>
                      <a:r>
                        <a:rPr lang="en-GB" sz="1200" dirty="0">
                          <a:effectLst/>
                          <a:latin typeface="Arial" panose="020B0604020202020204" pitchFamily="34" charset="0"/>
                          <a:cs typeface="Arial" panose="020B0604020202020204" pitchFamily="34" charset="0"/>
                        </a:rPr>
                        <a:t>USD 33,113,110</a:t>
                      </a:r>
                      <a:endParaRPr lang="en-GB" sz="1200" dirty="0">
                        <a:effectLst/>
                        <a:latin typeface="Arial" panose="020B0604020202020204" pitchFamily="34" charset="0"/>
                        <a:ea typeface="Calibri" panose="020F0502020204030204" pitchFamily="34" charset="0"/>
                        <a:cs typeface="Arial" panose="020B0604020202020204" pitchFamily="34" charset="0"/>
                      </a:endParaRP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4,762,716</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6,620,198</a:t>
                      </a:r>
                    </a:p>
                  </a:txBody>
                  <a:tcPr marL="68580" marR="68580" marT="0" marB="0"/>
                </a:tc>
                <a:tc>
                  <a:txBody>
                    <a:bodyPr/>
                    <a:lstStyle/>
                    <a:p>
                      <a:pPr marL="0" algn="ctr" defTabSz="457200" rtl="0" eaLnBrk="1" fontAlgn="base" latinLnBrk="0" hangingPunct="1">
                        <a:lnSpc>
                          <a:spcPct val="107000"/>
                        </a:lnSpc>
                        <a:spcAft>
                          <a:spcPts val="800"/>
                        </a:spcAft>
                      </a:pPr>
                      <a:r>
                        <a:rPr lang="en-GB" sz="1200" kern="1200" dirty="0">
                          <a:solidFill>
                            <a:schemeClr val="dk1"/>
                          </a:solidFill>
                          <a:effectLst/>
                          <a:latin typeface="Arial" panose="020B0604020202020204" pitchFamily="34" charset="0"/>
                          <a:ea typeface="+mn-ea"/>
                          <a:cs typeface="Arial" panose="020B0604020202020204" pitchFamily="34" charset="0"/>
                        </a:rPr>
                        <a:t>USD 5,902,975</a:t>
                      </a:r>
                    </a:p>
                  </a:txBody>
                  <a:tcPr marL="68580" marR="68580" marT="0" marB="0"/>
                </a:tc>
                <a:extLst>
                  <a:ext uri="{0D108BD9-81ED-4DB2-BD59-A6C34878D82A}">
                    <a16:rowId xmlns:a16="http://schemas.microsoft.com/office/drawing/2014/main" val="1978075500"/>
                  </a:ext>
                </a:extLst>
              </a:tr>
            </a:tbl>
          </a:graphicData>
        </a:graphic>
      </p:graphicFrame>
      <p:sp>
        <p:nvSpPr>
          <p:cNvPr id="12" name="Titre 1">
            <a:extLst>
              <a:ext uri="{FF2B5EF4-FFF2-40B4-BE49-F238E27FC236}">
                <a16:creationId xmlns:a16="http://schemas.microsoft.com/office/drawing/2014/main" id="{6BA675B1-EEE3-489E-AF99-8CCCBC56EAFF}"/>
              </a:ext>
            </a:extLst>
          </p:cNvPr>
          <p:cNvSpPr txBox="1">
            <a:spLocks/>
          </p:cNvSpPr>
          <p:nvPr/>
        </p:nvSpPr>
        <p:spPr>
          <a:xfrm>
            <a:off x="375017" y="3630824"/>
            <a:ext cx="2686671" cy="379426"/>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4400" kern="1200">
                <a:solidFill>
                  <a:schemeClr val="tx1"/>
                </a:solidFill>
                <a:latin typeface="+mj-lt"/>
                <a:ea typeface="+mj-ea"/>
                <a:cs typeface="+mj-cs"/>
              </a:defRPr>
            </a:lvl1pPr>
          </a:lstStyle>
          <a:p>
            <a:r>
              <a:rPr lang="fr-BE" sz="1600" dirty="0">
                <a:latin typeface="Arial" panose="020B0604020202020204" pitchFamily="34" charset="0"/>
                <a:cs typeface="Arial" panose="020B0604020202020204" pitchFamily="34" charset="0"/>
              </a:rPr>
              <a:t>01/05/2018 - 30/04/2019</a:t>
            </a:r>
            <a:r>
              <a:rPr lang="fr-BE" sz="1600" b="1" i="1" dirty="0">
                <a:solidFill>
                  <a:schemeClr val="accent1">
                    <a:lumMod val="75000"/>
                  </a:schemeClr>
                </a:solidFill>
                <a:latin typeface="Arial" panose="020B0604020202020204" pitchFamily="34" charset="0"/>
                <a:cs typeface="Arial" panose="020B0604020202020204" pitchFamily="34" charset="0"/>
              </a:rPr>
              <a:t> </a:t>
            </a:r>
          </a:p>
        </p:txBody>
      </p:sp>
      <p:pic>
        <p:nvPicPr>
          <p:cNvPr id="17" name="Picture 16" descr="A close up of a sign&#10;&#10;Description automatically generated">
            <a:extLst>
              <a:ext uri="{FF2B5EF4-FFF2-40B4-BE49-F238E27FC236}">
                <a16:creationId xmlns:a16="http://schemas.microsoft.com/office/drawing/2014/main" id="{AAF93D21-6386-4B83-8C60-5434A09F0003}"/>
              </a:ext>
            </a:extLst>
          </p:cNvPr>
          <p:cNvPicPr>
            <a:picLocks noChangeAspect="1"/>
          </p:cNvPicPr>
          <p:nvPr/>
        </p:nvPicPr>
        <p:blipFill>
          <a:blip r:embed="rId3"/>
          <a:stretch>
            <a:fillRect/>
          </a:stretch>
        </p:blipFill>
        <p:spPr>
          <a:xfrm>
            <a:off x="7735031" y="486980"/>
            <a:ext cx="1234798" cy="523220"/>
          </a:xfrm>
          <a:prstGeom prst="rect">
            <a:avLst/>
          </a:prstGeom>
        </p:spPr>
      </p:pic>
      <p:cxnSp>
        <p:nvCxnSpPr>
          <p:cNvPr id="18" name="Straight Connector 17">
            <a:extLst>
              <a:ext uri="{FF2B5EF4-FFF2-40B4-BE49-F238E27FC236}">
                <a16:creationId xmlns:a16="http://schemas.microsoft.com/office/drawing/2014/main" id="{8B036DA5-8C81-4790-90D2-F66F13A41E70}"/>
              </a:ext>
            </a:extLst>
          </p:cNvPr>
          <p:cNvCxnSpPr/>
          <p:nvPr/>
        </p:nvCxnSpPr>
        <p:spPr>
          <a:xfrm>
            <a:off x="0" y="1141541"/>
            <a:ext cx="9144000" cy="0"/>
          </a:xfrm>
          <a:prstGeom prst="line">
            <a:avLst/>
          </a:prstGeom>
          <a:ln w="19050">
            <a:solidFill>
              <a:srgbClr val="009FE3"/>
            </a:solidFill>
          </a:ln>
        </p:spPr>
        <p:style>
          <a:lnRef idx="2">
            <a:schemeClr val="accent1"/>
          </a:lnRef>
          <a:fillRef idx="0">
            <a:schemeClr val="accent1"/>
          </a:fillRef>
          <a:effectRef idx="1">
            <a:schemeClr val="accent1"/>
          </a:effectRef>
          <a:fontRef idx="minor">
            <a:schemeClr val="tx1"/>
          </a:fontRef>
        </p:style>
      </p:cxnSp>
      <p:sp>
        <p:nvSpPr>
          <p:cNvPr id="19" name="TextBox 18">
            <a:extLst>
              <a:ext uri="{FF2B5EF4-FFF2-40B4-BE49-F238E27FC236}">
                <a16:creationId xmlns:a16="http://schemas.microsoft.com/office/drawing/2014/main" id="{0D5CB6E6-B48C-45F7-AE2A-F8AF9B95D5AE}"/>
              </a:ext>
            </a:extLst>
          </p:cNvPr>
          <p:cNvSpPr txBox="1"/>
          <p:nvPr/>
        </p:nvSpPr>
        <p:spPr>
          <a:xfrm>
            <a:off x="174171" y="491715"/>
            <a:ext cx="3302507" cy="523220"/>
          </a:xfrm>
          <a:prstGeom prst="rect">
            <a:avLst/>
          </a:prstGeom>
          <a:noFill/>
        </p:spPr>
        <p:txBody>
          <a:bodyPr wrap="none" rtlCol="0">
            <a:spAutoFit/>
          </a:bodyPr>
          <a:lstStyle/>
          <a:p>
            <a:r>
              <a:rPr lang="en-GB" sz="2800" dirty="0">
                <a:latin typeface="Arial" panose="020B0604020202020204" pitchFamily="34" charset="0"/>
                <a:cs typeface="Arial" panose="020B0604020202020204" pitchFamily="34" charset="0"/>
              </a:rPr>
              <a:t>4. Maturity Updates</a:t>
            </a:r>
          </a:p>
        </p:txBody>
      </p:sp>
      <p:sp>
        <p:nvSpPr>
          <p:cNvPr id="20" name="Slide Number Placeholder 3">
            <a:extLst>
              <a:ext uri="{FF2B5EF4-FFF2-40B4-BE49-F238E27FC236}">
                <a16:creationId xmlns:a16="http://schemas.microsoft.com/office/drawing/2014/main" id="{C65E10E7-F871-4E24-A07C-679549444AEF}"/>
              </a:ext>
            </a:extLst>
          </p:cNvPr>
          <p:cNvSpPr txBox="1">
            <a:spLocks/>
          </p:cNvSpPr>
          <p:nvPr/>
        </p:nvSpPr>
        <p:spPr>
          <a:xfrm>
            <a:off x="8494223" y="6366887"/>
            <a:ext cx="559293" cy="365125"/>
          </a:xfrm>
          <a:prstGeom prst="rect">
            <a:avLst/>
          </a:prstGeom>
        </p:spPr>
        <p:txBody>
          <a:bodyPr vert="horz" lIns="91440" tIns="45720" rIns="91440" bIns="45720" rtlCol="0" anchor="ctr"/>
          <a:lstStyle>
            <a:defPPr>
              <a:defRPr lang="en-US"/>
            </a:defPPr>
            <a:lvl1pPr marL="0" algn="r" defTabSz="457200" rtl="0" eaLnBrk="1" latinLnBrk="0" hangingPunct="1">
              <a:defRPr sz="1200" kern="120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fld id="{B0C150F8-49E5-694A-A143-AFF9C72427A6}" type="slidenum">
              <a:rPr lang="en-US" sz="800" smtClean="0">
                <a:latin typeface="Arial" panose="020B0604020202020204" pitchFamily="34" charset="0"/>
                <a:cs typeface="Arial" panose="020B0604020202020204" pitchFamily="34" charset="0"/>
              </a:rPr>
              <a:pPr algn="ctr"/>
              <a:t>12</a:t>
            </a:fld>
            <a:endParaRPr lang="en-US" sz="800"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17388919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mso-contentType ?>
<spe:Receivers xmlns:spe="http://schemas.microsoft.com/sharepoint/events">
  <Receiver>
    <Name>Document ID Generator</Name>
    <Synchronization>Synchronous</Synchronization>
    <Type>10001</Type>
    <SequenceNumber>1000</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10002</Type>
    <SequenceNumber>1001</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10004</Type>
    <SequenceNumber>1002</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10006</Type>
    <SequenceNumber>1003</SequenceNumber>
    <Url/>
    <Assembly>Microsoft.Office.DocumentManagement, Version=16.0.0.0, Culture=neutral, PublicKeyToken=71e9bce111e9429c</Assembly>
    <Class>Microsoft.Office.DocumentManagement.Internal.DocIdHandler</Class>
    <Data/>
    <Filter/>
  </Receiver>
</spe:Receivers>
</file>

<file path=customXml/item2.xml><?xml version="1.0" encoding="utf-8"?>
<ct:contentTypeSchema xmlns:ct="http://schemas.microsoft.com/office/2006/metadata/contentType" xmlns:ma="http://schemas.microsoft.com/office/2006/metadata/properties/metaAttributes" ct:_="" ma:_="" ma:contentTypeName="Document" ma:contentTypeID="0x010100C61F70F533E0F6478BB5FA9AA8C1ECCC" ma:contentTypeVersion="10" ma:contentTypeDescription="Create a new document." ma:contentTypeScope="" ma:versionID="c9127f0a284cf6860313d5e8be6f55ab">
  <xsd:schema xmlns:xsd="http://www.w3.org/2001/XMLSchema" xmlns:xs="http://www.w3.org/2001/XMLSchema" xmlns:p="http://schemas.microsoft.com/office/2006/metadata/properties" xmlns:ns2="ea22ece1-c37c-41b9-8fe6-119b4cba78a4" xmlns:ns3="1349dbd5-d041-47f2-af4b-73ad3b8d9621" targetNamespace="http://schemas.microsoft.com/office/2006/metadata/properties" ma:root="true" ma:fieldsID="e4901369209742b928c1a636684d0c5a" ns2:_="" ns3:_="">
    <xsd:import namespace="ea22ece1-c37c-41b9-8fe6-119b4cba78a4"/>
    <xsd:import namespace="1349dbd5-d041-47f2-af4b-73ad3b8d9621"/>
    <xsd:element name="properties">
      <xsd:complexType>
        <xsd:sequence>
          <xsd:element name="documentManagement">
            <xsd:complexType>
              <xsd:all>
                <xsd:element ref="ns2:_dlc_DocId" minOccurs="0"/>
                <xsd:element ref="ns2:_dlc_DocIdUrl" minOccurs="0"/>
                <xsd:element ref="ns2:_dlc_DocIdPersistId" minOccurs="0"/>
                <xsd:element ref="ns2:SharedWithUsers" minOccurs="0"/>
                <xsd:element ref="ns2:SharedWithDetails" minOccurs="0"/>
                <xsd:element ref="ns3:MediaServiceMetadata" minOccurs="0"/>
                <xsd:element ref="ns3:MediaServiceFastMetadata" minOccurs="0"/>
                <xsd:element ref="ns3:MediaServiceDateTaken" minOccurs="0"/>
                <xsd:element ref="ns3:MediaServiceAutoTags" minOccurs="0"/>
                <xsd:element ref="ns3:MediaServiceOCR" minOccurs="0"/>
                <xsd:element ref="ns3:MediaServiceLocation" minOccurs="0"/>
                <xsd:element ref="ns3:MediaServiceGenerationTime" minOccurs="0"/>
                <xsd:element ref="ns3: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ea22ece1-c37c-41b9-8fe6-119b4cba78a4" elementFormDefault="qualified">
    <xsd:import namespace="http://schemas.microsoft.com/office/2006/documentManagement/types"/>
    <xsd:import namespace="http://schemas.microsoft.com/office/infopath/2007/PartnerControls"/>
    <xsd:element name="_dlc_DocId" ma:index="8" nillable="true" ma:displayName="Document ID Value" ma:description="The value of the document ID assigned to this item." ma:internalName="_dlc_DocId" ma:readOnly="true">
      <xsd:simpleType>
        <xsd:restriction base="dms:Text"/>
      </xsd:simpleType>
    </xsd:element>
    <xsd:element name="_dlc_DocIdUrl" ma:index="9" nillable="true" ma:displayName="Document ID" ma:description="Permanent link to this document." ma:hidden="true" ma:internalName="_dlc_DocIdUrl" ma:readOnly="true">
      <xsd:complexType>
        <xsd:complexContent>
          <xsd:extension base="dms:URL">
            <xsd:sequence>
              <xsd:element name="Url" type="dms:ValidUrl" minOccurs="0" nillable="true"/>
              <xsd:element name="Description" type="xsd:string" nillable="true"/>
            </xsd:sequence>
          </xsd:extension>
        </xsd:complexContent>
      </xsd:complexType>
    </xsd:element>
    <xsd:element name="_dlc_DocIdPersistId" ma:index="10" nillable="true" ma:displayName="Persist ID" ma:description="Keep ID on add." ma:hidden="true" ma:internalName="_dlc_DocIdPersistId" ma:readOnly="true">
      <xsd:simpleType>
        <xsd:restriction base="dms:Boolean"/>
      </xsd:simpleType>
    </xsd:element>
    <xsd:element name="SharedWithUsers" ma:index="11"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2" nillable="true" ma:displayName="Shared With Details" ma:description="" ma:internalName="SharedWithDetail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1349dbd5-d041-47f2-af4b-73ad3b8d9621" elementFormDefault="qualified">
    <xsd:import namespace="http://schemas.microsoft.com/office/2006/documentManagement/types"/>
    <xsd:import namespace="http://schemas.microsoft.com/office/infopath/2007/PartnerControls"/>
    <xsd:element name="MediaServiceMetadata" ma:index="13" nillable="true" ma:displayName="MediaServiceMetadata" ma:description="" ma:hidden="true" ma:internalName="MediaServiceMetadata" ma:readOnly="true">
      <xsd:simpleType>
        <xsd:restriction base="dms:Note"/>
      </xsd:simpleType>
    </xsd:element>
    <xsd:element name="MediaServiceFastMetadata" ma:index="14" nillable="true" ma:displayName="MediaServiceFastMetadata" ma:description="" ma:hidden="true" ma:internalName="MediaServiceFastMetadata" ma:readOnly="true">
      <xsd:simpleType>
        <xsd:restriction base="dms:Note"/>
      </xsd:simpleType>
    </xsd:element>
    <xsd:element name="MediaServiceDateTaken" ma:index="15" nillable="true" ma:displayName="MediaServiceDateTaken" ma:description="" ma:hidden="true" ma:internalName="MediaServiceDateTaken" ma:readOnly="true">
      <xsd:simpleType>
        <xsd:restriction base="dms:Text"/>
      </xsd:simpleType>
    </xsd:element>
    <xsd:element name="MediaServiceAutoTags" ma:index="16" nillable="true" ma:displayName="MediaServiceAutoTags" ma:description="" ma:internalName="MediaServiceAutoTags" ma:readOnly="true">
      <xsd:simpleType>
        <xsd:restriction base="dms:Text"/>
      </xsd:simpleType>
    </xsd:element>
    <xsd:element name="MediaServiceOCR" ma:index="17" nillable="true" ma:displayName="MediaServiceOCR" ma:internalName="MediaServiceOCR" ma:readOnly="true">
      <xsd:simpleType>
        <xsd:restriction base="dms:Note">
          <xsd:maxLength value="255"/>
        </xsd:restriction>
      </xsd:simpleType>
    </xsd:element>
    <xsd:element name="MediaServiceLocation" ma:index="18" nillable="true" ma:displayName="MediaServiceLocation" ma:internalName="MediaServiceLocation" ma:readOnly="true">
      <xsd:simpleType>
        <xsd:restriction base="dms:Text"/>
      </xsd:simpleType>
    </xsd:element>
    <xsd:element name="MediaServiceGenerationTime" ma:index="19" nillable="true" ma:displayName="MediaServiceGenerationTime" ma:hidden="true" ma:internalName="MediaServiceGenerationTime" ma:readOnly="true">
      <xsd:simpleType>
        <xsd:restriction base="dms:Text"/>
      </xsd:simpleType>
    </xsd:element>
    <xsd:element name="MediaServiceEventHashCode" ma:index="20" nillable="true" ma:displayName="MediaServiceEventHashCode" ma:hidden="true" ma:internalName="MediaServiceEventHashCode"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p:properties xmlns:p="http://schemas.microsoft.com/office/2006/metadata/properties" xmlns:xsi="http://www.w3.org/2001/XMLSchema-instance" xmlns:pc="http://schemas.microsoft.com/office/infopath/2007/PartnerControls">
  <documentManagement>
    <_dlc_DocId xmlns="ea22ece1-c37c-41b9-8fe6-119b4cba78a4">V4F6WACUYDSW-1165960840-332675</_dlc_DocId>
    <_dlc_DocIdUrl xmlns="ea22ece1-c37c-41b9-8fe6-119b4cba78a4">
      <Url>https://cardew.sharepoint.com/sites/DocumentLibrary/_layouts/15/DocIdRedir.aspx?ID=V4F6WACUYDSW-1165960840-332675</Url>
      <Description>V4F6WACUYDSW-1165960840-332675</Description>
    </_dlc_DocIdUrl>
  </documentManagement>
</p:properties>
</file>

<file path=customXml/item4.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AD91FF28-235B-4EDC-B16B-529A138B8E6D}">
  <ds:schemaRefs>
    <ds:schemaRef ds:uri="http://schemas.microsoft.com/sharepoint/events"/>
  </ds:schemaRefs>
</ds:datastoreItem>
</file>

<file path=customXml/itemProps2.xml><?xml version="1.0" encoding="utf-8"?>
<ds:datastoreItem xmlns:ds="http://schemas.openxmlformats.org/officeDocument/2006/customXml" ds:itemID="{86329FEB-5CC2-4202-B9E7-81480B62D496}">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ea22ece1-c37c-41b9-8fe6-119b4cba78a4"/>
    <ds:schemaRef ds:uri="1349dbd5-d041-47f2-af4b-73ad3b8d9621"/>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8C2103D7-5E30-4000-B4DB-32F44A87D643}">
  <ds:schemaRefs>
    <ds:schemaRef ds:uri="1349dbd5-d041-47f2-af4b-73ad3b8d9621"/>
    <ds:schemaRef ds:uri="http://schemas.microsoft.com/office/2006/documentManagement/types"/>
    <ds:schemaRef ds:uri="http://purl.org/dc/terms/"/>
    <ds:schemaRef ds:uri="http://schemas.openxmlformats.org/package/2006/metadata/core-properties"/>
    <ds:schemaRef ds:uri="http://purl.org/dc/dcmitype/"/>
    <ds:schemaRef ds:uri="http://schemas.microsoft.com/office/infopath/2007/PartnerControls"/>
    <ds:schemaRef ds:uri="http://purl.org/dc/elements/1.1/"/>
    <ds:schemaRef ds:uri="http://schemas.microsoft.com/office/2006/metadata/properties"/>
    <ds:schemaRef ds:uri="ea22ece1-c37c-41b9-8fe6-119b4cba78a4"/>
    <ds:schemaRef ds:uri="http://www.w3.org/XML/1998/namespace"/>
  </ds:schemaRefs>
</ds:datastoreItem>
</file>

<file path=customXml/itemProps4.xml><?xml version="1.0" encoding="utf-8"?>
<ds:datastoreItem xmlns:ds="http://schemas.openxmlformats.org/officeDocument/2006/customXml" ds:itemID="{9865033F-BB0F-4EC6-9E1A-90096ED6117E}">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8855</TotalTime>
  <Words>1892</Words>
  <Application>Microsoft Office PowerPoint</Application>
  <PresentationFormat>On-screen Show (4:3)</PresentationFormat>
  <Paragraphs>258</Paragraphs>
  <Slides>13</Slides>
  <Notes>6</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13</vt:i4>
      </vt:variant>
    </vt:vector>
  </HeadingPairs>
  <TitlesOfParts>
    <vt:vector size="17" baseType="lpstr">
      <vt:lpstr>Arial</vt:lpstr>
      <vt:lpstr>Book Antiqua</vt:lpstr>
      <vt:lpstr>Calibri</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jean paul</dc:creator>
  <cp:lastModifiedBy>Shan Shan Willenbrock</cp:lastModifiedBy>
  <cp:revision>570</cp:revision>
  <cp:lastPrinted>2018-09-17T10:14:00Z</cp:lastPrinted>
  <dcterms:created xsi:type="dcterms:W3CDTF">2016-04-10T08:18:56Z</dcterms:created>
  <dcterms:modified xsi:type="dcterms:W3CDTF">2019-06-13T13:44:25Z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0x010100C61F70F533E0F6478BB5FA9AA8C1ECCC</vt:lpwstr>
  </property>
  <property fmtid="{D5CDD505-2E9C-101B-9397-08002B2CF9AE}" pid="3" name="_dlc_DocIdItemGuid">
    <vt:lpwstr>163dc443-917f-4ffe-96a6-c29887fe7f5f</vt:lpwstr>
  </property>
</Properties>
</file>